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68" r:id="rId4"/>
    <p:sldId id="269" r:id="rId5"/>
    <p:sldId id="270" r:id="rId6"/>
    <p:sldId id="271" r:id="rId7"/>
    <p:sldId id="272" r:id="rId8"/>
    <p:sldId id="258" r:id="rId9"/>
    <p:sldId id="259" r:id="rId10"/>
    <p:sldId id="260" r:id="rId11"/>
    <p:sldId id="261" r:id="rId12"/>
    <p:sldId id="262" r:id="rId13"/>
    <p:sldId id="263" r:id="rId14"/>
    <p:sldId id="264" r:id="rId15"/>
    <p:sldId id="265" r:id="rId16"/>
    <p:sldId id="266" r:id="rId17"/>
    <p:sldId id="267" r:id="rId18"/>
  </p:sldIdLst>
  <p:sldSz cx="12192000" cy="6858000"/>
  <p:notesSz cx="6858000" cy="9144000"/>
  <p:embeddedFontLst>
    <p:embeddedFont>
      <p:font typeface="Play" panose="020B0604020202020204" charset="0"/>
      <p:regular r:id="rId20"/>
      <p:bold r:id="rId21"/>
    </p:embeddedFont>
    <p:embeddedFont>
      <p:font typeface="Work Sans Light"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0T7f/8DrBOcA7iNGWREyu8HUU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90" name="Google Shape;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
        <p:nvSpPr>
          <p:cNvPr id="97" name="Google Shape;97;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CO"/>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s-C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f39dcf72f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g1f39dcf72fa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180" name="Google Shape;180;g1f39dcf72fa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s-CO"/>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f39dcf72f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1f39dcf72fa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189" name="Google Shape;189;g1f39dcf72fa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s-CO"/>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215" name="Google Shape;21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s-CO"/>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
        <p:nvSpPr>
          <p:cNvPr id="225" name="Google Shape;22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a:buNone/>
            </a:pPr>
            <a:fld id="{00000000-1234-1234-1234-123412341234}" type="slidenum">
              <a:rPr lang="es-CO"/>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5"/>
        <p:cNvGrpSpPr/>
        <p:nvPr/>
      </p:nvGrpSpPr>
      <p:grpSpPr>
        <a:xfrm>
          <a:off x="0" y="0"/>
          <a:ext cx="0" cy="0"/>
          <a:chOff x="0" y="0"/>
          <a:chExt cx="0" cy="0"/>
        </a:xfrm>
      </p:grpSpPr>
      <p:pic>
        <p:nvPicPr>
          <p:cNvPr id="16" name="Google Shape;16;p14" descr="Patrón de fondo&#10;&#10;Descripción generada automáticamente"/>
          <p:cNvPicPr preferRelativeResize="0"/>
          <p:nvPr/>
        </p:nvPicPr>
        <p:blipFill rotWithShape="1">
          <a:blip r:embed="rId2">
            <a:alphaModFix/>
          </a:blip>
          <a:srcRect/>
          <a:stretch/>
        </p:blipFill>
        <p:spPr>
          <a:xfrm>
            <a:off x="0" y="0"/>
            <a:ext cx="12192000" cy="6858001"/>
          </a:xfrm>
          <a:prstGeom prst="rect">
            <a:avLst/>
          </a:prstGeom>
          <a:noFill/>
          <a:ln>
            <a:noFill/>
          </a:ln>
        </p:spPr>
      </p:pic>
      <p:pic>
        <p:nvPicPr>
          <p:cNvPr id="17" name="Google Shape;17;p14"/>
          <p:cNvPicPr preferRelativeResize="0"/>
          <p:nvPr/>
        </p:nvPicPr>
        <p:blipFill rotWithShape="1">
          <a:blip r:embed="rId3">
            <a:alphaModFix/>
          </a:blip>
          <a:srcRect/>
          <a:stretch/>
        </p:blipFill>
        <p:spPr>
          <a:xfrm>
            <a:off x="11054859" y="303050"/>
            <a:ext cx="855785" cy="83398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1"/>
        <p:cNvGrpSpPr/>
        <p:nvPr/>
      </p:nvGrpSpPr>
      <p:grpSpPr>
        <a:xfrm>
          <a:off x="0" y="0"/>
          <a:ext cx="0" cy="0"/>
          <a:chOff x="0" y="0"/>
          <a:chExt cx="0" cy="0"/>
        </a:xfrm>
      </p:grpSpPr>
      <p:sp>
        <p:nvSpPr>
          <p:cNvPr id="82" name="Google Shape;82;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4"/>
        <p:cNvGrpSpPr/>
        <p:nvPr/>
      </p:nvGrpSpPr>
      <p:grpSpPr>
        <a:xfrm>
          <a:off x="0" y="0"/>
          <a:ext cx="0" cy="0"/>
          <a:chOff x="0" y="0"/>
          <a:chExt cx="0" cy="0"/>
        </a:xfrm>
      </p:grpSpPr>
      <p:sp>
        <p:nvSpPr>
          <p:cNvPr id="25" name="Google Shape;2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3"/>
        <p:cNvGrpSpPr/>
        <p:nvPr/>
      </p:nvGrpSpPr>
      <p:grpSpPr>
        <a:xfrm>
          <a:off x="0" y="0"/>
          <a:ext cx="0" cy="0"/>
          <a:chOff x="0" y="0"/>
          <a:chExt cx="0" cy="0"/>
        </a:xfrm>
      </p:grpSpPr>
      <p:sp>
        <p:nvSpPr>
          <p:cNvPr id="44" name="Google Shape;44;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7"/>
        <p:cNvGrpSpPr/>
        <p:nvPr/>
      </p:nvGrpSpPr>
      <p:grpSpPr>
        <a:xfrm>
          <a:off x="0" y="0"/>
          <a:ext cx="0" cy="0"/>
          <a:chOff x="0" y="0"/>
          <a:chExt cx="0" cy="0"/>
        </a:xfrm>
      </p:grpSpPr>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a:spLocks noGrp="1"/>
          </p:cNvSpPr>
          <p:nvPr>
            <p:ph type="pic" idx="2"/>
          </p:nvPr>
        </p:nvSpPr>
        <p:spPr>
          <a:xfrm>
            <a:off x="5183188" y="987425"/>
            <a:ext cx="6172200" cy="4873625"/>
          </a:xfrm>
          <a:prstGeom prst="rect">
            <a:avLst/>
          </a:prstGeom>
          <a:noFill/>
          <a:ln>
            <a:noFill/>
          </a:ln>
        </p:spPr>
      </p:sp>
      <p:sp>
        <p:nvSpPr>
          <p:cNvPr id="71" name="Google Shape;71;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Formato%20casos%20de%20uso/eliminar%20diagnostico.pdf" TargetMode="External"/><Relationship Id="rId13" Type="http://schemas.openxmlformats.org/officeDocument/2006/relationships/hyperlink" Target="Formato%20casos%20de%20uso/CasoUso_Solicitar_Cita.pdf" TargetMode="External"/><Relationship Id="rId18" Type="http://schemas.openxmlformats.org/officeDocument/2006/relationships/hyperlink" Target="Formato%20casos%20de%20uso/CU015.pdf" TargetMode="External"/><Relationship Id="rId26" Type="http://schemas.openxmlformats.org/officeDocument/2006/relationships/hyperlink" Target="Formato%20casos%20de%20uso/CasoUso_GestionarUsuarios.pdf" TargetMode="External"/><Relationship Id="rId3" Type="http://schemas.openxmlformats.org/officeDocument/2006/relationships/hyperlink" Target="Formato%20casos%20de%20uso/CasoUso_Seleccionar_Tipo_Cita.pdf" TargetMode="External"/><Relationship Id="rId21" Type="http://schemas.openxmlformats.org/officeDocument/2006/relationships/hyperlink" Target="Formato%20casos%20de%20uso/CU018.pdf" TargetMode="External"/><Relationship Id="rId7" Type="http://schemas.openxmlformats.org/officeDocument/2006/relationships/hyperlink" Target="Formato%20casos%20de%20uso/CU014.pdf" TargetMode="External"/><Relationship Id="rId12" Type="http://schemas.openxmlformats.org/officeDocument/2006/relationships/hyperlink" Target="Formato%20casos%20de%20uso/Registrar%20historial%20clinico.pdf" TargetMode="External"/><Relationship Id="rId17" Type="http://schemas.openxmlformats.org/officeDocument/2006/relationships/hyperlink" Target="Formato%20casos%20de%20uso/CasoUso_EliminarUsuario.pdf" TargetMode="External"/><Relationship Id="rId25" Type="http://schemas.openxmlformats.org/officeDocument/2006/relationships/hyperlink" Target="Formato%20casos%20de%20uso/CasoUso_RecuperarContrase&#241;a.pdf" TargetMode="External"/><Relationship Id="rId2" Type="http://schemas.openxmlformats.org/officeDocument/2006/relationships/notesSlide" Target="../notesSlides/notesSlide10.xml"/><Relationship Id="rId16" Type="http://schemas.openxmlformats.org/officeDocument/2006/relationships/hyperlink" Target="Formato%20casos%20de%20uso/CasoUso_ModificarUsuario.pdf" TargetMode="External"/><Relationship Id="rId20" Type="http://schemas.openxmlformats.org/officeDocument/2006/relationships/hyperlink" Target="Formato%20casos%20de%20uso/CU017.pdf" TargetMode="External"/><Relationship Id="rId29" Type="http://schemas.openxmlformats.org/officeDocument/2006/relationships/hyperlink" Target="Formato%20casos%20de%20uso/CasoUso_CerrarSesion.pdf" TargetMode="External"/><Relationship Id="rId1" Type="http://schemas.openxmlformats.org/officeDocument/2006/relationships/slideLayout" Target="../slideLayouts/slideLayout1.xml"/><Relationship Id="rId6" Type="http://schemas.openxmlformats.org/officeDocument/2006/relationships/hyperlink" Target="Formato%20casos%20de%20uso/CU013.pdf" TargetMode="External"/><Relationship Id="rId11" Type="http://schemas.openxmlformats.org/officeDocument/2006/relationships/hyperlink" Target="Formato%20casos%20de%20uso/consultar%20historial%20clinico.pdf" TargetMode="External"/><Relationship Id="rId24" Type="http://schemas.openxmlformats.org/officeDocument/2006/relationships/hyperlink" Target="Formato%20casos%20de%20uso/CasoUso_IniciarSesion.pdf" TargetMode="External"/><Relationship Id="rId5" Type="http://schemas.openxmlformats.org/officeDocument/2006/relationships/hyperlink" Target="Formato%20casos%20de%20uso/CU012.pdf" TargetMode="External"/><Relationship Id="rId15" Type="http://schemas.openxmlformats.org/officeDocument/2006/relationships/hyperlink" Target="Formato%20casos%20de%20uso/CU022.pdf" TargetMode="External"/><Relationship Id="rId23" Type="http://schemas.openxmlformats.org/officeDocument/2006/relationships/hyperlink" Target="Formato%20casos%20de%20uso/CU020.pdf" TargetMode="External"/><Relationship Id="rId28" Type="http://schemas.openxmlformats.org/officeDocument/2006/relationships/hyperlink" Target="Formato%20casos%20de%20uso/CasoUso_ConsultarUsuario.pdf" TargetMode="External"/><Relationship Id="rId10" Type="http://schemas.openxmlformats.org/officeDocument/2006/relationships/hyperlink" Target="Formato%20casos%20de%20uso/GESTINAR%20HISTORIAL%20CLINICO.pdf" TargetMode="External"/><Relationship Id="rId19" Type="http://schemas.openxmlformats.org/officeDocument/2006/relationships/hyperlink" Target="Formato%20casos%20de%20uso/CU016.pdf" TargetMode="External"/><Relationship Id="rId4" Type="http://schemas.openxmlformats.org/officeDocument/2006/relationships/hyperlink" Target="Formato%20casos%20de%20uso/CasoUso_Seleccionar_Horario_Disponible.pdf" TargetMode="External"/><Relationship Id="rId9" Type="http://schemas.openxmlformats.org/officeDocument/2006/relationships/hyperlink" Target="Formato%20casos%20de%20uso/gestionar%20citas.pdf" TargetMode="External"/><Relationship Id="rId14" Type="http://schemas.openxmlformats.org/officeDocument/2006/relationships/hyperlink" Target="Formato%20casos%20de%20uso/CU021.pdf" TargetMode="External"/><Relationship Id="rId22" Type="http://schemas.openxmlformats.org/officeDocument/2006/relationships/hyperlink" Target="Formato%20casos%20de%20uso/CU019.pdf" TargetMode="External"/><Relationship Id="rId27" Type="http://schemas.openxmlformats.org/officeDocument/2006/relationships/hyperlink" Target="Formato%20casos%20de%20uso/CasoUso_RegistrarUsuario.pdf"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Entidad%20relaci&#243;n/entidadRelacion.jpe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hyperlink" Target="Entidad%20relaci&#243;n/entidadRelacion.di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Modelo%20Relacional/MR.mwb"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Modelo%20Relacional/usuario.xlsx" TargetMode="External"/><Relationship Id="rId4" Type="http://schemas.openxmlformats.org/officeDocument/2006/relationships/hyperlink" Target="Modelo%20Relacional/MR.p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diccionarioDatos.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Diccionario/Diccionario_editado.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Clases/diagrama_de_clases.jp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hyperlink" Target="Clases/diagramaClases.vpp"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Despliegue/Deployment_Diagram1.jp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hyperlink" Target="Despliegue/DiagramaDespliegue.vp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Fichas%20t&#233;cnicas%20proyecto.xlsx"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Casos%20de%20uso/Use_Cases.jp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Casos%20de%20uso/Diagrama%20de%20casos%20de%20uso.md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p:nvPr/>
        </p:nvSpPr>
        <p:spPr>
          <a:xfrm>
            <a:off x="1071072" y="479625"/>
            <a:ext cx="10515900" cy="37240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7200"/>
              <a:buFont typeface="Work Sans Light"/>
              <a:buNone/>
            </a:pPr>
            <a:r>
              <a:rPr lang="es-CO" sz="7200" b="0" i="0" u="none" strike="noStrike" cap="none">
                <a:solidFill>
                  <a:schemeClr val="dk1"/>
                </a:solidFill>
                <a:latin typeface="Work Sans Light"/>
                <a:ea typeface="Work Sans Light"/>
                <a:cs typeface="Work Sans Light"/>
                <a:sym typeface="Work Sans Light"/>
              </a:rPr>
              <a:t>Sistema de agendamiento de citas DLYTime</a:t>
            </a:r>
            <a:endParaRPr sz="3400" b="0" i="0" u="none" strike="noStrike" cap="none">
              <a:solidFill>
                <a:schemeClr val="dk1"/>
              </a:solidFill>
              <a:latin typeface="Work Sans Light"/>
              <a:ea typeface="Work Sans Light"/>
              <a:cs typeface="Work Sans Light"/>
              <a:sym typeface="Work Sans Light"/>
            </a:endParaRPr>
          </a:p>
          <a:p>
            <a:pPr marL="0" marR="0" lvl="0" indent="0" algn="ctr" rtl="0">
              <a:lnSpc>
                <a:spcPct val="100000"/>
              </a:lnSpc>
              <a:spcBef>
                <a:spcPts val="0"/>
              </a:spcBef>
              <a:spcAft>
                <a:spcPts val="0"/>
              </a:spcAft>
              <a:buClr>
                <a:schemeClr val="dk1"/>
              </a:buClr>
              <a:buSzPts val="2000"/>
              <a:buFont typeface="Work Sans Light"/>
              <a:buNone/>
            </a:pPr>
            <a:r>
              <a:rPr lang="es-CO" sz="2000" b="0" i="0" u="none" strike="noStrike" cap="none">
                <a:solidFill>
                  <a:schemeClr val="dk1"/>
                </a:solidFill>
                <a:latin typeface="Work Sans Light"/>
                <a:ea typeface="Work Sans Light"/>
                <a:cs typeface="Work Sans Light"/>
                <a:sym typeface="Work Sans Light"/>
              </a:rPr>
              <a:t>Tu Tiempo, Tu Elección! Agenda, Vive, Disfruta!</a:t>
            </a:r>
            <a:endParaRPr sz="1800" b="0" i="0" u="none" strike="noStrike" cap="none">
              <a:solidFill>
                <a:schemeClr val="dk1"/>
              </a:solidFill>
              <a:latin typeface="Arial"/>
              <a:ea typeface="Arial"/>
              <a:cs typeface="Arial"/>
              <a:sym typeface="Arial"/>
            </a:endParaRPr>
          </a:p>
        </p:txBody>
      </p:sp>
      <p:sp>
        <p:nvSpPr>
          <p:cNvPr id="93" name="Google Shape;93;p1"/>
          <p:cNvSpPr txBox="1"/>
          <p:nvPr/>
        </p:nvSpPr>
        <p:spPr>
          <a:xfrm>
            <a:off x="3909600" y="4531275"/>
            <a:ext cx="437280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Work Sans Light"/>
              <a:buNone/>
            </a:pPr>
            <a:r>
              <a:rPr lang="es-CO" sz="1600" b="0" i="0" u="none" strike="noStrike" cap="none">
                <a:solidFill>
                  <a:schemeClr val="dk1"/>
                </a:solidFill>
                <a:latin typeface="Work Sans Light"/>
                <a:ea typeface="Work Sans Light"/>
                <a:cs typeface="Work Sans Light"/>
                <a:sym typeface="Work Sans Light"/>
              </a:rPr>
              <a:t>Por:</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Work Sans Light"/>
              <a:buNone/>
            </a:pPr>
            <a:r>
              <a:rPr lang="es-CO" sz="1600" b="0" i="0" u="none" strike="noStrike" cap="none">
                <a:solidFill>
                  <a:schemeClr val="dk1"/>
                </a:solidFill>
                <a:latin typeface="Work Sans Light"/>
                <a:ea typeface="Work Sans Light"/>
                <a:cs typeface="Work Sans Light"/>
                <a:sym typeface="Work Sans Light"/>
              </a:rPr>
              <a:t>Samuel Prieto</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Work Sans Light"/>
              <a:buNone/>
            </a:pPr>
            <a:r>
              <a:rPr lang="es-CO" sz="1600" b="0" i="0" u="none" strike="noStrike" cap="none">
                <a:solidFill>
                  <a:schemeClr val="dk1"/>
                </a:solidFill>
                <a:latin typeface="Work Sans Light"/>
                <a:ea typeface="Work Sans Light"/>
                <a:cs typeface="Work Sans Light"/>
                <a:sym typeface="Work Sans Light"/>
              </a:rPr>
              <a:t>Sebastián Rodríguez</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Work Sans Light"/>
              <a:buNone/>
            </a:pPr>
            <a:r>
              <a:rPr lang="es-CO" sz="1600" b="0" i="0" u="none" strike="noStrike" cap="none">
                <a:solidFill>
                  <a:schemeClr val="dk1"/>
                </a:solidFill>
                <a:latin typeface="Work Sans Light"/>
                <a:ea typeface="Work Sans Light"/>
                <a:cs typeface="Work Sans Light"/>
                <a:sym typeface="Work Sans Light"/>
              </a:rPr>
              <a:t>Kevin Aroca</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Work Sans Light"/>
              <a:buNone/>
            </a:pPr>
            <a:r>
              <a:rPr lang="es-CO" sz="1600" b="0" i="0" u="none" strike="noStrike" cap="none">
                <a:solidFill>
                  <a:schemeClr val="dk1"/>
                </a:solidFill>
                <a:latin typeface="Work Sans Light"/>
                <a:ea typeface="Work Sans Light"/>
                <a:cs typeface="Work Sans Light"/>
                <a:sym typeface="Work Sans Light"/>
              </a:rPr>
              <a:t>Gerson Corredor</a:t>
            </a:r>
            <a:endParaRPr sz="1600" b="0" i="0" u="none" strike="noStrike" cap="none">
              <a:solidFill>
                <a:schemeClr val="dk1"/>
              </a:solidFill>
              <a:latin typeface="Work Sans Light"/>
              <a:ea typeface="Work Sans Light"/>
              <a:cs typeface="Work Sans Light"/>
              <a:sym typeface="Work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5"/>
          <p:cNvSpPr/>
          <p:nvPr/>
        </p:nvSpPr>
        <p:spPr>
          <a:xfrm>
            <a:off x="712950" y="645650"/>
            <a:ext cx="9276002"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0" name="Google Shape;150;p5"/>
          <p:cNvSpPr txBox="1"/>
          <p:nvPr/>
        </p:nvSpPr>
        <p:spPr>
          <a:xfrm>
            <a:off x="800903" y="242700"/>
            <a:ext cx="10299219" cy="6485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0" i="0" u="none" strike="noStrike" cap="none">
                <a:solidFill>
                  <a:srgbClr val="38AA00"/>
                </a:solidFill>
                <a:latin typeface="Work Sans Light"/>
                <a:ea typeface="Work Sans Light"/>
                <a:cs typeface="Work Sans Light"/>
                <a:sym typeface="Work Sans Light"/>
              </a:rPr>
              <a:t>Formatos de casos de uso extendido</a:t>
            </a:r>
            <a:endParaRPr sz="1800" b="0" i="0" u="none" strike="noStrike" cap="none">
              <a:solidFill>
                <a:schemeClr val="dk1"/>
              </a:solidFill>
              <a:latin typeface="Arial"/>
              <a:ea typeface="Arial"/>
              <a:cs typeface="Arial"/>
              <a:sym typeface="Arial"/>
            </a:endParaRPr>
          </a:p>
        </p:txBody>
      </p:sp>
      <p:sp>
        <p:nvSpPr>
          <p:cNvPr id="151" name="Google Shape;151;p5"/>
          <p:cNvSpPr/>
          <p:nvPr/>
        </p:nvSpPr>
        <p:spPr>
          <a:xfrm>
            <a:off x="-486621" y="5907531"/>
            <a:ext cx="12350100" cy="428400"/>
          </a:xfrm>
          <a:prstGeom prst="mathMinus">
            <a:avLst>
              <a:gd name="adj1" fmla="val 23520"/>
            </a:avLst>
          </a:prstGeom>
          <a:solidFill>
            <a:schemeClr val="accent3"/>
          </a:solidFill>
          <a:ln w="19050" cap="flat" cmpd="sng">
            <a:solidFill>
              <a:srgbClr val="0A2D0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5"/>
          <p:cNvSpPr/>
          <p:nvPr/>
        </p:nvSpPr>
        <p:spPr>
          <a:xfrm>
            <a:off x="7251506" y="1327780"/>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54" name="Google Shape;154;p5"/>
          <p:cNvSpPr/>
          <p:nvPr/>
        </p:nvSpPr>
        <p:spPr>
          <a:xfrm>
            <a:off x="8835331" y="1319624"/>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55" name="Google Shape;155;p5"/>
          <p:cNvSpPr/>
          <p:nvPr/>
        </p:nvSpPr>
        <p:spPr>
          <a:xfrm rot="10800000">
            <a:off x="8057286" y="1319692"/>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56" name="Google Shape;156;p5"/>
          <p:cNvSpPr/>
          <p:nvPr/>
        </p:nvSpPr>
        <p:spPr>
          <a:xfrm>
            <a:off x="10443128" y="1327780"/>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57" name="Google Shape;157;p5"/>
          <p:cNvSpPr/>
          <p:nvPr/>
        </p:nvSpPr>
        <p:spPr>
          <a:xfrm rot="10800000">
            <a:off x="9665083" y="1327848"/>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58" name="Google Shape;158;p5"/>
          <p:cNvSpPr/>
          <p:nvPr/>
        </p:nvSpPr>
        <p:spPr>
          <a:xfrm>
            <a:off x="6582483" y="2560339"/>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59" name="Google Shape;159;p5"/>
          <p:cNvSpPr/>
          <p:nvPr/>
        </p:nvSpPr>
        <p:spPr>
          <a:xfrm>
            <a:off x="8050387" y="2606478"/>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60" name="Google Shape;160;p5"/>
          <p:cNvSpPr/>
          <p:nvPr/>
        </p:nvSpPr>
        <p:spPr>
          <a:xfrm rot="10800000">
            <a:off x="7272342" y="2606546"/>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61" name="Google Shape;161;p5"/>
          <p:cNvSpPr/>
          <p:nvPr/>
        </p:nvSpPr>
        <p:spPr>
          <a:xfrm rot="10800000">
            <a:off x="8806043" y="2614701"/>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63" name="Google Shape;163;p5"/>
          <p:cNvSpPr/>
          <p:nvPr/>
        </p:nvSpPr>
        <p:spPr>
          <a:xfrm>
            <a:off x="9557768" y="2614674"/>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66" name="Google Shape;166;p5"/>
          <p:cNvSpPr txBox="1"/>
          <p:nvPr/>
        </p:nvSpPr>
        <p:spPr>
          <a:xfrm>
            <a:off x="7555853" y="1857774"/>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3" action="ppaction://hlinkfile"/>
              </a:rPr>
              <a:t>10</a:t>
            </a:r>
            <a:endParaRPr sz="2000" dirty="0">
              <a:solidFill>
                <a:schemeClr val="dk1"/>
              </a:solidFill>
              <a:latin typeface="Arial"/>
              <a:ea typeface="Arial"/>
              <a:cs typeface="Arial"/>
              <a:sym typeface="Arial"/>
            </a:endParaRPr>
          </a:p>
        </p:txBody>
      </p:sp>
      <p:sp>
        <p:nvSpPr>
          <p:cNvPr id="167" name="Google Shape;167;p5"/>
          <p:cNvSpPr txBox="1"/>
          <p:nvPr/>
        </p:nvSpPr>
        <p:spPr>
          <a:xfrm>
            <a:off x="8366415" y="1488449"/>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4" action="ppaction://hlinkfile"/>
              </a:rPr>
              <a:t>11</a:t>
            </a:r>
            <a:endParaRPr sz="2000" dirty="0">
              <a:solidFill>
                <a:schemeClr val="dk1"/>
              </a:solidFill>
              <a:latin typeface="Arial"/>
              <a:ea typeface="Arial"/>
              <a:cs typeface="Arial"/>
              <a:sym typeface="Arial"/>
            </a:endParaRPr>
          </a:p>
        </p:txBody>
      </p:sp>
      <p:sp>
        <p:nvSpPr>
          <p:cNvPr id="168" name="Google Shape;168;p5"/>
          <p:cNvSpPr txBox="1"/>
          <p:nvPr/>
        </p:nvSpPr>
        <p:spPr>
          <a:xfrm>
            <a:off x="9144465" y="1857774"/>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5" action="ppaction://hlinkfile"/>
              </a:rPr>
              <a:t>12</a:t>
            </a:r>
            <a:endParaRPr sz="2000" dirty="0">
              <a:solidFill>
                <a:schemeClr val="dk1"/>
              </a:solidFill>
              <a:latin typeface="Arial"/>
              <a:ea typeface="Arial"/>
              <a:cs typeface="Arial"/>
              <a:sym typeface="Arial"/>
            </a:endParaRPr>
          </a:p>
        </p:txBody>
      </p:sp>
      <p:sp>
        <p:nvSpPr>
          <p:cNvPr id="169" name="Google Shape;169;p5"/>
          <p:cNvSpPr txBox="1"/>
          <p:nvPr/>
        </p:nvSpPr>
        <p:spPr>
          <a:xfrm>
            <a:off x="9962228" y="1480349"/>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6" action="ppaction://hlinkfile"/>
              </a:rPr>
              <a:t>13</a:t>
            </a:r>
            <a:endParaRPr sz="2000" dirty="0">
              <a:solidFill>
                <a:schemeClr val="dk1"/>
              </a:solidFill>
              <a:latin typeface="Arial"/>
              <a:ea typeface="Arial"/>
              <a:cs typeface="Arial"/>
              <a:sym typeface="Arial"/>
            </a:endParaRPr>
          </a:p>
        </p:txBody>
      </p:sp>
      <p:sp>
        <p:nvSpPr>
          <p:cNvPr id="170" name="Google Shape;170;p5"/>
          <p:cNvSpPr txBox="1"/>
          <p:nvPr/>
        </p:nvSpPr>
        <p:spPr>
          <a:xfrm>
            <a:off x="10709103" y="1857774"/>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7" action="ppaction://hlinkfile"/>
              </a:rPr>
              <a:t>14</a:t>
            </a:r>
            <a:endParaRPr sz="2000" dirty="0">
              <a:solidFill>
                <a:schemeClr val="dk1"/>
              </a:solidFill>
              <a:latin typeface="Arial"/>
              <a:ea typeface="Arial"/>
              <a:cs typeface="Arial"/>
              <a:sym typeface="Arial"/>
            </a:endParaRPr>
          </a:p>
        </p:txBody>
      </p:sp>
      <p:sp>
        <p:nvSpPr>
          <p:cNvPr id="171" name="Google Shape;171;p5"/>
          <p:cNvSpPr txBox="1"/>
          <p:nvPr/>
        </p:nvSpPr>
        <p:spPr>
          <a:xfrm>
            <a:off x="6853303" y="3113774"/>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8" action="ppaction://hlinkfile"/>
              </a:rPr>
              <a:t>23</a:t>
            </a:r>
            <a:endParaRPr sz="2000" dirty="0">
              <a:solidFill>
                <a:schemeClr val="dk1"/>
              </a:solidFill>
              <a:latin typeface="Arial"/>
              <a:ea typeface="Arial"/>
              <a:cs typeface="Arial"/>
              <a:sym typeface="Arial"/>
            </a:endParaRPr>
          </a:p>
        </p:txBody>
      </p:sp>
      <p:sp>
        <p:nvSpPr>
          <p:cNvPr id="172" name="Google Shape;172;p5"/>
          <p:cNvSpPr txBox="1"/>
          <p:nvPr/>
        </p:nvSpPr>
        <p:spPr>
          <a:xfrm>
            <a:off x="7536228" y="2738062"/>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9" action="ppaction://hlinkfile"/>
              </a:rPr>
              <a:t>24</a:t>
            </a:r>
            <a:endParaRPr sz="2000" dirty="0">
              <a:solidFill>
                <a:schemeClr val="dk1"/>
              </a:solidFill>
              <a:latin typeface="Arial"/>
              <a:ea typeface="Arial"/>
              <a:cs typeface="Arial"/>
              <a:sym typeface="Arial"/>
            </a:endParaRPr>
          </a:p>
        </p:txBody>
      </p:sp>
      <p:sp>
        <p:nvSpPr>
          <p:cNvPr id="173" name="Google Shape;173;p5"/>
          <p:cNvSpPr txBox="1"/>
          <p:nvPr/>
        </p:nvSpPr>
        <p:spPr>
          <a:xfrm>
            <a:off x="8367290" y="3228149"/>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10" action="ppaction://hlinkfile"/>
              </a:rPr>
              <a:t>25</a:t>
            </a:r>
            <a:endParaRPr sz="2000" dirty="0">
              <a:solidFill>
                <a:schemeClr val="dk1"/>
              </a:solidFill>
              <a:latin typeface="Arial"/>
              <a:ea typeface="Arial"/>
              <a:cs typeface="Arial"/>
              <a:sym typeface="Arial"/>
            </a:endParaRPr>
          </a:p>
        </p:txBody>
      </p:sp>
      <p:sp>
        <p:nvSpPr>
          <p:cNvPr id="174" name="Google Shape;174;p5"/>
          <p:cNvSpPr txBox="1"/>
          <p:nvPr/>
        </p:nvSpPr>
        <p:spPr>
          <a:xfrm>
            <a:off x="9103215" y="2738062"/>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11" action="ppaction://hlinkfile"/>
              </a:rPr>
              <a:t>26</a:t>
            </a:r>
            <a:endParaRPr sz="2000" dirty="0">
              <a:solidFill>
                <a:schemeClr val="dk1"/>
              </a:solidFill>
              <a:latin typeface="Arial"/>
              <a:ea typeface="Arial"/>
              <a:cs typeface="Arial"/>
              <a:sym typeface="Arial"/>
            </a:endParaRPr>
          </a:p>
        </p:txBody>
      </p:sp>
      <p:sp>
        <p:nvSpPr>
          <p:cNvPr id="175" name="Google Shape;175;p5"/>
          <p:cNvSpPr txBox="1"/>
          <p:nvPr/>
        </p:nvSpPr>
        <p:spPr>
          <a:xfrm>
            <a:off x="9881253" y="3113774"/>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12" action="ppaction://hlinkfile"/>
              </a:rPr>
              <a:t>27</a:t>
            </a:r>
            <a:endParaRPr sz="2000" dirty="0">
              <a:solidFill>
                <a:schemeClr val="dk1"/>
              </a:solidFill>
              <a:latin typeface="Arial"/>
              <a:ea typeface="Arial"/>
              <a:cs typeface="Arial"/>
              <a:sym typeface="Arial"/>
            </a:endParaRPr>
          </a:p>
        </p:txBody>
      </p:sp>
      <p:sp>
        <p:nvSpPr>
          <p:cNvPr id="2" name="Google Shape;165;p5">
            <a:extLst>
              <a:ext uri="{FF2B5EF4-FFF2-40B4-BE49-F238E27FC236}">
                <a16:creationId xmlns:a16="http://schemas.microsoft.com/office/drawing/2014/main" id="{9FA09620-18C4-27DD-B799-C81C85F0EB09}"/>
              </a:ext>
            </a:extLst>
          </p:cNvPr>
          <p:cNvSpPr/>
          <p:nvPr/>
        </p:nvSpPr>
        <p:spPr>
          <a:xfrm rot="10800000">
            <a:off x="6545048" y="1319556"/>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3" name="Google Shape;176;p5">
            <a:extLst>
              <a:ext uri="{FF2B5EF4-FFF2-40B4-BE49-F238E27FC236}">
                <a16:creationId xmlns:a16="http://schemas.microsoft.com/office/drawing/2014/main" id="{56373117-41D8-8C0F-8A33-BD0AAC206210}"/>
              </a:ext>
            </a:extLst>
          </p:cNvPr>
          <p:cNvSpPr txBox="1"/>
          <p:nvPr/>
        </p:nvSpPr>
        <p:spPr>
          <a:xfrm>
            <a:off x="6961881" y="1504078"/>
            <a:ext cx="356629"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latin typeface="Arial"/>
                <a:ea typeface="Arial"/>
                <a:cs typeface="Arial"/>
                <a:sym typeface="Arial"/>
                <a:hlinkClick r:id="rId13" action="ppaction://hlinkfile"/>
              </a:rPr>
              <a:t>9</a:t>
            </a:r>
            <a:endParaRPr sz="2000" dirty="0">
              <a:solidFill>
                <a:schemeClr val="dk1"/>
              </a:solidFill>
              <a:latin typeface="Arial"/>
              <a:ea typeface="Arial"/>
              <a:cs typeface="Arial"/>
              <a:sym typeface="Arial"/>
            </a:endParaRPr>
          </a:p>
        </p:txBody>
      </p:sp>
      <p:sp>
        <p:nvSpPr>
          <p:cNvPr id="8" name="Google Shape;158;p5">
            <a:extLst>
              <a:ext uri="{FF2B5EF4-FFF2-40B4-BE49-F238E27FC236}">
                <a16:creationId xmlns:a16="http://schemas.microsoft.com/office/drawing/2014/main" id="{B6B81658-76EC-ADF6-7020-B5C35074590B}"/>
              </a:ext>
            </a:extLst>
          </p:cNvPr>
          <p:cNvSpPr/>
          <p:nvPr/>
        </p:nvSpPr>
        <p:spPr>
          <a:xfrm>
            <a:off x="5197317" y="2528856"/>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9" name="Google Shape;171;p5">
            <a:extLst>
              <a:ext uri="{FF2B5EF4-FFF2-40B4-BE49-F238E27FC236}">
                <a16:creationId xmlns:a16="http://schemas.microsoft.com/office/drawing/2014/main" id="{ED40375D-0FFA-D504-15E5-F4F0F11DCEF9}"/>
              </a:ext>
            </a:extLst>
          </p:cNvPr>
          <p:cNvSpPr txBox="1"/>
          <p:nvPr/>
        </p:nvSpPr>
        <p:spPr>
          <a:xfrm>
            <a:off x="5468137" y="3082291"/>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14" action="ppaction://hlinkfile"/>
              </a:rPr>
              <a:t>21</a:t>
            </a:r>
            <a:endParaRPr sz="2000" dirty="0">
              <a:solidFill>
                <a:schemeClr val="dk1"/>
              </a:solidFill>
              <a:latin typeface="Arial"/>
              <a:ea typeface="Arial"/>
              <a:cs typeface="Arial"/>
              <a:sym typeface="Arial"/>
            </a:endParaRPr>
          </a:p>
        </p:txBody>
      </p:sp>
      <p:sp>
        <p:nvSpPr>
          <p:cNvPr id="10" name="Google Shape;165;p5">
            <a:extLst>
              <a:ext uri="{FF2B5EF4-FFF2-40B4-BE49-F238E27FC236}">
                <a16:creationId xmlns:a16="http://schemas.microsoft.com/office/drawing/2014/main" id="{CA42C5F7-F6B5-71F8-9A5B-A3BD098179B4}"/>
              </a:ext>
            </a:extLst>
          </p:cNvPr>
          <p:cNvSpPr/>
          <p:nvPr/>
        </p:nvSpPr>
        <p:spPr>
          <a:xfrm rot="10800000">
            <a:off x="5888325" y="2586975"/>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1" name="Google Shape;176;p5">
            <a:extLst>
              <a:ext uri="{FF2B5EF4-FFF2-40B4-BE49-F238E27FC236}">
                <a16:creationId xmlns:a16="http://schemas.microsoft.com/office/drawing/2014/main" id="{3AF0051A-EB72-C8D3-54EE-07A5BA434AC7}"/>
              </a:ext>
            </a:extLst>
          </p:cNvPr>
          <p:cNvSpPr txBox="1"/>
          <p:nvPr/>
        </p:nvSpPr>
        <p:spPr>
          <a:xfrm>
            <a:off x="6149480" y="2710320"/>
            <a:ext cx="5169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15" action="ppaction://hlinkfile"/>
              </a:rPr>
              <a:t>22</a:t>
            </a:r>
            <a:endParaRPr sz="2000" dirty="0">
              <a:solidFill>
                <a:schemeClr val="dk1"/>
              </a:solidFill>
              <a:latin typeface="Arial"/>
              <a:ea typeface="Arial"/>
              <a:cs typeface="Arial"/>
              <a:sym typeface="Arial"/>
            </a:endParaRPr>
          </a:p>
        </p:txBody>
      </p:sp>
      <p:sp>
        <p:nvSpPr>
          <p:cNvPr id="12" name="Google Shape;152;p5">
            <a:extLst>
              <a:ext uri="{FF2B5EF4-FFF2-40B4-BE49-F238E27FC236}">
                <a16:creationId xmlns:a16="http://schemas.microsoft.com/office/drawing/2014/main" id="{0C2FCB31-E473-C971-D5CD-8EF4338E523A}"/>
              </a:ext>
            </a:extLst>
          </p:cNvPr>
          <p:cNvSpPr/>
          <p:nvPr/>
        </p:nvSpPr>
        <p:spPr>
          <a:xfrm>
            <a:off x="1343701" y="1308617"/>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3" name="Google Shape;154;p5">
            <a:extLst>
              <a:ext uri="{FF2B5EF4-FFF2-40B4-BE49-F238E27FC236}">
                <a16:creationId xmlns:a16="http://schemas.microsoft.com/office/drawing/2014/main" id="{B6774FDC-F53D-C5F0-5E51-D6D2A35E1763}"/>
              </a:ext>
            </a:extLst>
          </p:cNvPr>
          <p:cNvSpPr/>
          <p:nvPr/>
        </p:nvSpPr>
        <p:spPr>
          <a:xfrm>
            <a:off x="2927526" y="1300461"/>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4" name="Google Shape;155;p5">
            <a:extLst>
              <a:ext uri="{FF2B5EF4-FFF2-40B4-BE49-F238E27FC236}">
                <a16:creationId xmlns:a16="http://schemas.microsoft.com/office/drawing/2014/main" id="{0F0D1972-4DFC-681D-573F-0F9EC4F55FDA}"/>
              </a:ext>
            </a:extLst>
          </p:cNvPr>
          <p:cNvSpPr/>
          <p:nvPr/>
        </p:nvSpPr>
        <p:spPr>
          <a:xfrm rot="10800000">
            <a:off x="2149481" y="1300529"/>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5" name="Google Shape;156;p5">
            <a:extLst>
              <a:ext uri="{FF2B5EF4-FFF2-40B4-BE49-F238E27FC236}">
                <a16:creationId xmlns:a16="http://schemas.microsoft.com/office/drawing/2014/main" id="{1BBA94AD-8E4C-8DF2-75D0-4BD063A11A65}"/>
              </a:ext>
            </a:extLst>
          </p:cNvPr>
          <p:cNvSpPr/>
          <p:nvPr/>
        </p:nvSpPr>
        <p:spPr>
          <a:xfrm>
            <a:off x="4535323" y="1308617"/>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6" name="Google Shape;157;p5">
            <a:extLst>
              <a:ext uri="{FF2B5EF4-FFF2-40B4-BE49-F238E27FC236}">
                <a16:creationId xmlns:a16="http://schemas.microsoft.com/office/drawing/2014/main" id="{0D176D18-8A88-450A-A636-CCB58B0E93F5}"/>
              </a:ext>
            </a:extLst>
          </p:cNvPr>
          <p:cNvSpPr/>
          <p:nvPr/>
        </p:nvSpPr>
        <p:spPr>
          <a:xfrm rot="10800000">
            <a:off x="3757278" y="1308685"/>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7" name="Google Shape;158;p5">
            <a:extLst>
              <a:ext uri="{FF2B5EF4-FFF2-40B4-BE49-F238E27FC236}">
                <a16:creationId xmlns:a16="http://schemas.microsoft.com/office/drawing/2014/main" id="{725EA80C-22D1-CA0C-358D-A9C0D4706BEA}"/>
              </a:ext>
            </a:extLst>
          </p:cNvPr>
          <p:cNvSpPr/>
          <p:nvPr/>
        </p:nvSpPr>
        <p:spPr>
          <a:xfrm>
            <a:off x="674678" y="2541176"/>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8" name="Google Shape;159;p5">
            <a:extLst>
              <a:ext uri="{FF2B5EF4-FFF2-40B4-BE49-F238E27FC236}">
                <a16:creationId xmlns:a16="http://schemas.microsoft.com/office/drawing/2014/main" id="{D023D2DD-C5B0-98A1-3229-7181A43B86FB}"/>
              </a:ext>
            </a:extLst>
          </p:cNvPr>
          <p:cNvSpPr/>
          <p:nvPr/>
        </p:nvSpPr>
        <p:spPr>
          <a:xfrm>
            <a:off x="2142582" y="2587315"/>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19" name="Google Shape;160;p5">
            <a:extLst>
              <a:ext uri="{FF2B5EF4-FFF2-40B4-BE49-F238E27FC236}">
                <a16:creationId xmlns:a16="http://schemas.microsoft.com/office/drawing/2014/main" id="{44B60B51-F33A-4B04-1D6B-81C03C2BBE2E}"/>
              </a:ext>
            </a:extLst>
          </p:cNvPr>
          <p:cNvSpPr/>
          <p:nvPr/>
        </p:nvSpPr>
        <p:spPr>
          <a:xfrm rot="10800000">
            <a:off x="1364537" y="2587383"/>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0" name="Google Shape;161;p5">
            <a:extLst>
              <a:ext uri="{FF2B5EF4-FFF2-40B4-BE49-F238E27FC236}">
                <a16:creationId xmlns:a16="http://schemas.microsoft.com/office/drawing/2014/main" id="{4BE004ED-39BE-9D20-061C-5F2FD0F2A569}"/>
              </a:ext>
            </a:extLst>
          </p:cNvPr>
          <p:cNvSpPr/>
          <p:nvPr/>
        </p:nvSpPr>
        <p:spPr>
          <a:xfrm rot="10800000">
            <a:off x="2898238" y="2595538"/>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1" name="Google Shape;163;p5">
            <a:extLst>
              <a:ext uri="{FF2B5EF4-FFF2-40B4-BE49-F238E27FC236}">
                <a16:creationId xmlns:a16="http://schemas.microsoft.com/office/drawing/2014/main" id="{C883F588-0BDB-CEAE-C63E-85F37FFE5414}"/>
              </a:ext>
            </a:extLst>
          </p:cNvPr>
          <p:cNvSpPr/>
          <p:nvPr/>
        </p:nvSpPr>
        <p:spPr>
          <a:xfrm>
            <a:off x="3649963" y="2595511"/>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2" name="Google Shape;165;p5">
            <a:extLst>
              <a:ext uri="{FF2B5EF4-FFF2-40B4-BE49-F238E27FC236}">
                <a16:creationId xmlns:a16="http://schemas.microsoft.com/office/drawing/2014/main" id="{C0F067A2-67FE-A8AC-623A-0BA82F439070}"/>
              </a:ext>
            </a:extLst>
          </p:cNvPr>
          <p:cNvSpPr/>
          <p:nvPr/>
        </p:nvSpPr>
        <p:spPr>
          <a:xfrm rot="10800000">
            <a:off x="4431968" y="2595554"/>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24" name="Google Shape;167;p5">
            <a:extLst>
              <a:ext uri="{FF2B5EF4-FFF2-40B4-BE49-F238E27FC236}">
                <a16:creationId xmlns:a16="http://schemas.microsoft.com/office/drawing/2014/main" id="{E456435A-A919-5DA1-4F3E-E6EC6498E7C5}"/>
              </a:ext>
            </a:extLst>
          </p:cNvPr>
          <p:cNvSpPr txBox="1"/>
          <p:nvPr/>
        </p:nvSpPr>
        <p:spPr>
          <a:xfrm>
            <a:off x="2458610" y="1469286"/>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dirty="0">
              <a:solidFill>
                <a:schemeClr val="dk1"/>
              </a:solidFill>
              <a:latin typeface="Arial"/>
              <a:ea typeface="Arial"/>
              <a:cs typeface="Arial"/>
              <a:sym typeface="Arial"/>
            </a:endParaRPr>
          </a:p>
        </p:txBody>
      </p:sp>
      <p:sp>
        <p:nvSpPr>
          <p:cNvPr id="26" name="Google Shape;169;p5">
            <a:extLst>
              <a:ext uri="{FF2B5EF4-FFF2-40B4-BE49-F238E27FC236}">
                <a16:creationId xmlns:a16="http://schemas.microsoft.com/office/drawing/2014/main" id="{0ACF007E-12F7-A054-561B-FDC609BF10D4}"/>
              </a:ext>
            </a:extLst>
          </p:cNvPr>
          <p:cNvSpPr txBox="1"/>
          <p:nvPr/>
        </p:nvSpPr>
        <p:spPr>
          <a:xfrm>
            <a:off x="4141242" y="1469286"/>
            <a:ext cx="377545"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latin typeface="Arial"/>
                <a:ea typeface="Arial"/>
                <a:cs typeface="Arial"/>
                <a:sym typeface="Arial"/>
                <a:hlinkClick r:id="rId16" action="ppaction://hlinkfile"/>
              </a:rPr>
              <a:t>5</a:t>
            </a:r>
            <a:endParaRPr sz="2000" dirty="0">
              <a:solidFill>
                <a:schemeClr val="dk1"/>
              </a:solidFill>
              <a:latin typeface="Arial"/>
              <a:ea typeface="Arial"/>
              <a:cs typeface="Arial"/>
              <a:sym typeface="Arial"/>
            </a:endParaRPr>
          </a:p>
        </p:txBody>
      </p:sp>
      <p:sp>
        <p:nvSpPr>
          <p:cNvPr id="27" name="Google Shape;170;p5">
            <a:extLst>
              <a:ext uri="{FF2B5EF4-FFF2-40B4-BE49-F238E27FC236}">
                <a16:creationId xmlns:a16="http://schemas.microsoft.com/office/drawing/2014/main" id="{44E41F72-6D9E-8D59-65E8-08C9838BA1CB}"/>
              </a:ext>
            </a:extLst>
          </p:cNvPr>
          <p:cNvSpPr txBox="1"/>
          <p:nvPr/>
        </p:nvSpPr>
        <p:spPr>
          <a:xfrm>
            <a:off x="4909448" y="1825088"/>
            <a:ext cx="32833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latin typeface="Arial"/>
                <a:ea typeface="Arial"/>
                <a:cs typeface="Arial"/>
                <a:sym typeface="Arial"/>
                <a:hlinkClick r:id="rId17" action="ppaction://hlinkfile"/>
              </a:rPr>
              <a:t>6</a:t>
            </a:r>
            <a:endParaRPr sz="2000" dirty="0">
              <a:solidFill>
                <a:schemeClr val="dk1"/>
              </a:solidFill>
              <a:latin typeface="Arial"/>
              <a:ea typeface="Arial"/>
              <a:cs typeface="Arial"/>
              <a:sym typeface="Arial"/>
            </a:endParaRPr>
          </a:p>
        </p:txBody>
      </p:sp>
      <p:sp>
        <p:nvSpPr>
          <p:cNvPr id="28" name="Google Shape;171;p5">
            <a:extLst>
              <a:ext uri="{FF2B5EF4-FFF2-40B4-BE49-F238E27FC236}">
                <a16:creationId xmlns:a16="http://schemas.microsoft.com/office/drawing/2014/main" id="{1883A74B-5885-8909-B176-6959F0C6F1FA}"/>
              </a:ext>
            </a:extLst>
          </p:cNvPr>
          <p:cNvSpPr txBox="1"/>
          <p:nvPr/>
        </p:nvSpPr>
        <p:spPr>
          <a:xfrm>
            <a:off x="945498" y="3094611"/>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18" action="ppaction://hlinkfile"/>
              </a:rPr>
              <a:t>15</a:t>
            </a:r>
            <a:endParaRPr sz="2000" dirty="0">
              <a:solidFill>
                <a:schemeClr val="dk1"/>
              </a:solidFill>
              <a:latin typeface="Arial"/>
              <a:ea typeface="Arial"/>
              <a:cs typeface="Arial"/>
              <a:sym typeface="Arial"/>
            </a:endParaRPr>
          </a:p>
        </p:txBody>
      </p:sp>
      <p:sp>
        <p:nvSpPr>
          <p:cNvPr id="29" name="Google Shape;172;p5">
            <a:extLst>
              <a:ext uri="{FF2B5EF4-FFF2-40B4-BE49-F238E27FC236}">
                <a16:creationId xmlns:a16="http://schemas.microsoft.com/office/drawing/2014/main" id="{B478D6A9-FB47-54C9-1068-AEF2E165D0C2}"/>
              </a:ext>
            </a:extLst>
          </p:cNvPr>
          <p:cNvSpPr txBox="1"/>
          <p:nvPr/>
        </p:nvSpPr>
        <p:spPr>
          <a:xfrm>
            <a:off x="1628423" y="2718899"/>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19" action="ppaction://hlinkfile"/>
              </a:rPr>
              <a:t>16</a:t>
            </a:r>
            <a:endParaRPr sz="2000" dirty="0">
              <a:solidFill>
                <a:schemeClr val="dk1"/>
              </a:solidFill>
              <a:latin typeface="Arial"/>
              <a:ea typeface="Arial"/>
              <a:cs typeface="Arial"/>
              <a:sym typeface="Arial"/>
            </a:endParaRPr>
          </a:p>
        </p:txBody>
      </p:sp>
      <p:sp>
        <p:nvSpPr>
          <p:cNvPr id="30" name="Google Shape;173;p5">
            <a:extLst>
              <a:ext uri="{FF2B5EF4-FFF2-40B4-BE49-F238E27FC236}">
                <a16:creationId xmlns:a16="http://schemas.microsoft.com/office/drawing/2014/main" id="{9ED382F3-1999-ECD6-8A5C-E3548BD82239}"/>
              </a:ext>
            </a:extLst>
          </p:cNvPr>
          <p:cNvSpPr txBox="1"/>
          <p:nvPr/>
        </p:nvSpPr>
        <p:spPr>
          <a:xfrm>
            <a:off x="2459485" y="3208986"/>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0" action="ppaction://hlinkfile"/>
              </a:rPr>
              <a:t>17</a:t>
            </a:r>
            <a:endParaRPr sz="2000" dirty="0">
              <a:solidFill>
                <a:schemeClr val="dk1"/>
              </a:solidFill>
              <a:latin typeface="Arial"/>
              <a:ea typeface="Arial"/>
              <a:cs typeface="Arial"/>
              <a:sym typeface="Arial"/>
            </a:endParaRPr>
          </a:p>
        </p:txBody>
      </p:sp>
      <p:sp>
        <p:nvSpPr>
          <p:cNvPr id="31" name="Google Shape;174;p5">
            <a:extLst>
              <a:ext uri="{FF2B5EF4-FFF2-40B4-BE49-F238E27FC236}">
                <a16:creationId xmlns:a16="http://schemas.microsoft.com/office/drawing/2014/main" id="{0A9F2135-BA91-D0B1-D37A-C2C3DCBC9F27}"/>
              </a:ext>
            </a:extLst>
          </p:cNvPr>
          <p:cNvSpPr txBox="1"/>
          <p:nvPr/>
        </p:nvSpPr>
        <p:spPr>
          <a:xfrm>
            <a:off x="3195410" y="2718899"/>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1" action="ppaction://hlinkfile"/>
              </a:rPr>
              <a:t>18</a:t>
            </a:r>
            <a:endParaRPr sz="2000" dirty="0">
              <a:solidFill>
                <a:schemeClr val="dk1"/>
              </a:solidFill>
              <a:latin typeface="Arial"/>
              <a:ea typeface="Arial"/>
              <a:cs typeface="Arial"/>
              <a:sym typeface="Arial"/>
            </a:endParaRPr>
          </a:p>
        </p:txBody>
      </p:sp>
      <p:sp>
        <p:nvSpPr>
          <p:cNvPr id="32" name="Google Shape;175;p5">
            <a:extLst>
              <a:ext uri="{FF2B5EF4-FFF2-40B4-BE49-F238E27FC236}">
                <a16:creationId xmlns:a16="http://schemas.microsoft.com/office/drawing/2014/main" id="{0DBAC475-14AE-11F7-1DE8-761BA8CA868B}"/>
              </a:ext>
            </a:extLst>
          </p:cNvPr>
          <p:cNvSpPr txBox="1"/>
          <p:nvPr/>
        </p:nvSpPr>
        <p:spPr>
          <a:xfrm>
            <a:off x="3973448" y="3094611"/>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2" action="ppaction://hlinkfile"/>
              </a:rPr>
              <a:t>19</a:t>
            </a:r>
            <a:endParaRPr sz="2000" dirty="0">
              <a:solidFill>
                <a:schemeClr val="dk1"/>
              </a:solidFill>
              <a:latin typeface="Arial"/>
              <a:ea typeface="Arial"/>
              <a:cs typeface="Arial"/>
              <a:sym typeface="Arial"/>
            </a:endParaRPr>
          </a:p>
        </p:txBody>
      </p:sp>
      <p:sp>
        <p:nvSpPr>
          <p:cNvPr id="33" name="Google Shape;176;p5">
            <a:extLst>
              <a:ext uri="{FF2B5EF4-FFF2-40B4-BE49-F238E27FC236}">
                <a16:creationId xmlns:a16="http://schemas.microsoft.com/office/drawing/2014/main" id="{F15C8327-34FB-FEE7-8CF9-422457661216}"/>
              </a:ext>
            </a:extLst>
          </p:cNvPr>
          <p:cNvSpPr txBox="1"/>
          <p:nvPr/>
        </p:nvSpPr>
        <p:spPr>
          <a:xfrm>
            <a:off x="4693123" y="2718899"/>
            <a:ext cx="516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3" action="ppaction://hlinkfile"/>
              </a:rPr>
              <a:t>20</a:t>
            </a:r>
            <a:endParaRPr sz="2000" dirty="0">
              <a:solidFill>
                <a:schemeClr val="dk1"/>
              </a:solidFill>
              <a:latin typeface="Arial"/>
              <a:ea typeface="Arial"/>
              <a:cs typeface="Arial"/>
              <a:sym typeface="Arial"/>
            </a:endParaRPr>
          </a:p>
        </p:txBody>
      </p:sp>
      <p:sp>
        <p:nvSpPr>
          <p:cNvPr id="48" name="Google Shape;165;p5">
            <a:extLst>
              <a:ext uri="{FF2B5EF4-FFF2-40B4-BE49-F238E27FC236}">
                <a16:creationId xmlns:a16="http://schemas.microsoft.com/office/drawing/2014/main" id="{E68BB8AC-1461-64D7-1894-3F15AE3E1604}"/>
              </a:ext>
            </a:extLst>
          </p:cNvPr>
          <p:cNvSpPr/>
          <p:nvPr/>
        </p:nvSpPr>
        <p:spPr>
          <a:xfrm rot="10800000">
            <a:off x="637243" y="1300393"/>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49" name="Google Shape;176;p5">
            <a:extLst>
              <a:ext uri="{FF2B5EF4-FFF2-40B4-BE49-F238E27FC236}">
                <a16:creationId xmlns:a16="http://schemas.microsoft.com/office/drawing/2014/main" id="{F64BA125-9432-6DFF-6BCC-7986FEDF893C}"/>
              </a:ext>
            </a:extLst>
          </p:cNvPr>
          <p:cNvSpPr txBox="1"/>
          <p:nvPr/>
        </p:nvSpPr>
        <p:spPr>
          <a:xfrm>
            <a:off x="1005769" y="1436360"/>
            <a:ext cx="381129"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4" action="ppaction://hlinkfile"/>
              </a:rPr>
              <a:t>1</a:t>
            </a:r>
            <a:endParaRPr sz="2000" dirty="0">
              <a:solidFill>
                <a:schemeClr val="dk1"/>
              </a:solidFill>
              <a:latin typeface="Arial"/>
              <a:ea typeface="Arial"/>
              <a:cs typeface="Arial"/>
              <a:sym typeface="Arial"/>
            </a:endParaRPr>
          </a:p>
        </p:txBody>
      </p:sp>
      <p:sp>
        <p:nvSpPr>
          <p:cNvPr id="56" name="Google Shape;182;p5">
            <a:extLst>
              <a:ext uri="{FF2B5EF4-FFF2-40B4-BE49-F238E27FC236}">
                <a16:creationId xmlns:a16="http://schemas.microsoft.com/office/drawing/2014/main" id="{286C3582-818D-F0BA-D4C1-6F2BD1ACC0AD}"/>
              </a:ext>
            </a:extLst>
          </p:cNvPr>
          <p:cNvSpPr/>
          <p:nvPr/>
        </p:nvSpPr>
        <p:spPr>
          <a:xfrm>
            <a:off x="5879156" y="1308617"/>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59" name="Google Shape;176;p5">
            <a:extLst>
              <a:ext uri="{FF2B5EF4-FFF2-40B4-BE49-F238E27FC236}">
                <a16:creationId xmlns:a16="http://schemas.microsoft.com/office/drawing/2014/main" id="{E9F3569A-5423-0224-C8E1-F682F8F55E4A}"/>
              </a:ext>
            </a:extLst>
          </p:cNvPr>
          <p:cNvSpPr txBox="1"/>
          <p:nvPr/>
        </p:nvSpPr>
        <p:spPr>
          <a:xfrm>
            <a:off x="1735609" y="1772871"/>
            <a:ext cx="381129"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5" action="ppaction://hlinkfile"/>
              </a:rPr>
              <a:t>2</a:t>
            </a:r>
            <a:endParaRPr sz="2000" dirty="0">
              <a:solidFill>
                <a:schemeClr val="dk1"/>
              </a:solidFill>
              <a:latin typeface="Arial"/>
              <a:ea typeface="Arial"/>
              <a:cs typeface="Arial"/>
              <a:sym typeface="Arial"/>
            </a:endParaRPr>
          </a:p>
        </p:txBody>
      </p:sp>
      <p:sp>
        <p:nvSpPr>
          <p:cNvPr id="60" name="Google Shape;176;p5">
            <a:extLst>
              <a:ext uri="{FF2B5EF4-FFF2-40B4-BE49-F238E27FC236}">
                <a16:creationId xmlns:a16="http://schemas.microsoft.com/office/drawing/2014/main" id="{A5B46D7B-D0D2-D7AF-2754-20881079267B}"/>
              </a:ext>
            </a:extLst>
          </p:cNvPr>
          <p:cNvSpPr txBox="1"/>
          <p:nvPr/>
        </p:nvSpPr>
        <p:spPr>
          <a:xfrm>
            <a:off x="2554222" y="1414253"/>
            <a:ext cx="381129"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6" action="ppaction://hlinkfile"/>
              </a:rPr>
              <a:t>3</a:t>
            </a:r>
            <a:endParaRPr sz="2000" dirty="0">
              <a:solidFill>
                <a:schemeClr val="dk1"/>
              </a:solidFill>
              <a:latin typeface="Arial"/>
              <a:ea typeface="Arial"/>
              <a:cs typeface="Arial"/>
              <a:sym typeface="Arial"/>
            </a:endParaRPr>
          </a:p>
        </p:txBody>
      </p:sp>
      <p:sp>
        <p:nvSpPr>
          <p:cNvPr id="61" name="Google Shape;176;p5">
            <a:extLst>
              <a:ext uri="{FF2B5EF4-FFF2-40B4-BE49-F238E27FC236}">
                <a16:creationId xmlns:a16="http://schemas.microsoft.com/office/drawing/2014/main" id="{1C9D7E7E-D9ED-B1B2-B230-64943027BD91}"/>
              </a:ext>
            </a:extLst>
          </p:cNvPr>
          <p:cNvSpPr txBox="1"/>
          <p:nvPr/>
        </p:nvSpPr>
        <p:spPr>
          <a:xfrm>
            <a:off x="3324031" y="1807384"/>
            <a:ext cx="381129"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7" action="ppaction://hlinkfile"/>
              </a:rPr>
              <a:t>4</a:t>
            </a:r>
            <a:endParaRPr sz="2000" dirty="0">
              <a:solidFill>
                <a:schemeClr val="dk1"/>
              </a:solidFill>
              <a:latin typeface="Arial"/>
              <a:ea typeface="Arial"/>
              <a:cs typeface="Arial"/>
              <a:sym typeface="Arial"/>
            </a:endParaRPr>
          </a:p>
        </p:txBody>
      </p:sp>
      <p:sp>
        <p:nvSpPr>
          <p:cNvPr id="62" name="Google Shape;165;p5">
            <a:extLst>
              <a:ext uri="{FF2B5EF4-FFF2-40B4-BE49-F238E27FC236}">
                <a16:creationId xmlns:a16="http://schemas.microsoft.com/office/drawing/2014/main" id="{64832424-BA0D-342B-5635-E0BDB82DE767}"/>
              </a:ext>
            </a:extLst>
          </p:cNvPr>
          <p:cNvSpPr/>
          <p:nvPr/>
        </p:nvSpPr>
        <p:spPr>
          <a:xfrm rot="10800000">
            <a:off x="5198406" y="1315076"/>
            <a:ext cx="1111200" cy="1080000"/>
          </a:xfrm>
          <a:prstGeom prst="triangle">
            <a:avLst>
              <a:gd name="adj" fmla="val 50000"/>
            </a:avLst>
          </a:prstGeom>
          <a:solidFill>
            <a:schemeClr val="lt1"/>
          </a:solid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dk1"/>
              </a:solidFill>
              <a:latin typeface="Arial"/>
              <a:ea typeface="Arial"/>
              <a:cs typeface="Arial"/>
              <a:sym typeface="Arial"/>
            </a:endParaRPr>
          </a:p>
        </p:txBody>
      </p:sp>
      <p:sp>
        <p:nvSpPr>
          <p:cNvPr id="63" name="Google Shape;176;p5">
            <a:extLst>
              <a:ext uri="{FF2B5EF4-FFF2-40B4-BE49-F238E27FC236}">
                <a16:creationId xmlns:a16="http://schemas.microsoft.com/office/drawing/2014/main" id="{7823E5F2-1522-633C-1738-72E081833C79}"/>
              </a:ext>
            </a:extLst>
          </p:cNvPr>
          <p:cNvSpPr txBox="1"/>
          <p:nvPr/>
        </p:nvSpPr>
        <p:spPr>
          <a:xfrm>
            <a:off x="5573921" y="1480349"/>
            <a:ext cx="381129"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8" action="ppaction://hlinkfile"/>
              </a:rPr>
              <a:t>7</a:t>
            </a:r>
            <a:endParaRPr sz="2000" dirty="0">
              <a:solidFill>
                <a:schemeClr val="dk1"/>
              </a:solidFill>
              <a:latin typeface="Arial"/>
              <a:ea typeface="Arial"/>
              <a:cs typeface="Arial"/>
              <a:sym typeface="Arial"/>
            </a:endParaRPr>
          </a:p>
        </p:txBody>
      </p:sp>
      <p:sp>
        <p:nvSpPr>
          <p:cNvPr id="128" name="Google Shape;176;p5">
            <a:extLst>
              <a:ext uri="{FF2B5EF4-FFF2-40B4-BE49-F238E27FC236}">
                <a16:creationId xmlns:a16="http://schemas.microsoft.com/office/drawing/2014/main" id="{C7D7AEFF-34A6-C358-58A0-F7CCDA9C7DD8}"/>
              </a:ext>
            </a:extLst>
          </p:cNvPr>
          <p:cNvSpPr txBox="1"/>
          <p:nvPr/>
        </p:nvSpPr>
        <p:spPr>
          <a:xfrm>
            <a:off x="6283204" y="1828296"/>
            <a:ext cx="381129"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dirty="0">
                <a:solidFill>
                  <a:schemeClr val="dk1"/>
                </a:solidFill>
                <a:hlinkClick r:id="rId29" action="ppaction://hlinkfile"/>
              </a:rPr>
              <a:t>8</a:t>
            </a:r>
            <a:endParaRPr sz="2000"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6"/>
          <p:cNvSpPr/>
          <p:nvPr/>
        </p:nvSpPr>
        <p:spPr>
          <a:xfrm>
            <a:off x="712950" y="645650"/>
            <a:ext cx="5977217"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7" name="Google Shape;197;p6"/>
          <p:cNvSpPr txBox="1"/>
          <p:nvPr/>
        </p:nvSpPr>
        <p:spPr>
          <a:xfrm>
            <a:off x="800904" y="242700"/>
            <a:ext cx="6907836" cy="6485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0" i="0" u="none" strike="noStrike" cap="none">
                <a:solidFill>
                  <a:srgbClr val="38AA00"/>
                </a:solidFill>
                <a:latin typeface="Work Sans Light"/>
                <a:ea typeface="Work Sans Light"/>
                <a:cs typeface="Work Sans Light"/>
                <a:sym typeface="Work Sans Light"/>
              </a:rPr>
              <a:t>Modelo Entidad Relación</a:t>
            </a:r>
            <a:endParaRPr sz="1800" b="0" i="0" u="none" strike="noStrike" cap="none">
              <a:solidFill>
                <a:schemeClr val="dk1"/>
              </a:solidFill>
              <a:latin typeface="Arial"/>
              <a:ea typeface="Arial"/>
              <a:cs typeface="Arial"/>
              <a:sym typeface="Arial"/>
            </a:endParaRPr>
          </a:p>
        </p:txBody>
      </p:sp>
      <p:sp>
        <p:nvSpPr>
          <p:cNvPr id="198" name="Google Shape;198;p6"/>
          <p:cNvSpPr txBox="1"/>
          <p:nvPr/>
        </p:nvSpPr>
        <p:spPr>
          <a:xfrm>
            <a:off x="5732625" y="2682368"/>
            <a:ext cx="64593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3" action="ppaction://hlinkfile"/>
              </a:rPr>
              <a:t>Entidad relación\entidadRelacion.jpeg</a:t>
            </a:r>
            <a:endParaRPr sz="1800" dirty="0">
              <a:solidFill>
                <a:schemeClr val="dk1"/>
              </a:solidFill>
              <a:latin typeface="Arial"/>
              <a:ea typeface="Arial"/>
              <a:cs typeface="Arial"/>
              <a:sym typeface="Arial"/>
            </a:endParaRPr>
          </a:p>
        </p:txBody>
      </p:sp>
      <p:sp>
        <p:nvSpPr>
          <p:cNvPr id="199" name="Google Shape;199;p6"/>
          <p:cNvSpPr txBox="1"/>
          <p:nvPr/>
        </p:nvSpPr>
        <p:spPr>
          <a:xfrm>
            <a:off x="5732625" y="4208294"/>
            <a:ext cx="619959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4" action="ppaction://hlinkfile"/>
              </a:rPr>
              <a:t>Entidad relación\</a:t>
            </a:r>
            <a:r>
              <a:rPr lang="es-CO" sz="1800" dirty="0" err="1">
                <a:solidFill>
                  <a:schemeClr val="dk1"/>
                </a:solidFill>
                <a:latin typeface="Arial"/>
                <a:ea typeface="Arial"/>
                <a:cs typeface="Arial"/>
                <a:sym typeface="Arial"/>
                <a:hlinkClick r:id="rId4" action="ppaction://hlinkfile"/>
              </a:rPr>
              <a:t>entidadRelacion.dia</a:t>
            </a:r>
            <a:endParaRPr sz="1800" dirty="0">
              <a:solidFill>
                <a:schemeClr val="dk1"/>
              </a:solidFill>
              <a:latin typeface="Arial"/>
              <a:ea typeface="Arial"/>
              <a:cs typeface="Arial"/>
              <a:sym typeface="Arial"/>
            </a:endParaRPr>
          </a:p>
        </p:txBody>
      </p:sp>
      <p:pic>
        <p:nvPicPr>
          <p:cNvPr id="4" name="Imagen 3" descr="Diagrama&#10;&#10;Descripción generada automáticamente">
            <a:extLst>
              <a:ext uri="{FF2B5EF4-FFF2-40B4-BE49-F238E27FC236}">
                <a16:creationId xmlns:a16="http://schemas.microsoft.com/office/drawing/2014/main" id="{6E17F63F-A0BE-90C6-C8F7-EE2A047E7C70}"/>
              </a:ext>
            </a:extLst>
          </p:cNvPr>
          <p:cNvPicPr>
            <a:picLocks noChangeAspect="1"/>
          </p:cNvPicPr>
          <p:nvPr/>
        </p:nvPicPr>
        <p:blipFill>
          <a:blip r:embed="rId5"/>
          <a:stretch>
            <a:fillRect/>
          </a:stretch>
        </p:blipFill>
        <p:spPr>
          <a:xfrm>
            <a:off x="1170914" y="1935178"/>
            <a:ext cx="4086427" cy="3429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7"/>
          <p:cNvSpPr/>
          <p:nvPr/>
        </p:nvSpPr>
        <p:spPr>
          <a:xfrm>
            <a:off x="712950" y="645650"/>
            <a:ext cx="4518807"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6" name="Google Shape;206;p7"/>
          <p:cNvSpPr txBox="1"/>
          <p:nvPr/>
        </p:nvSpPr>
        <p:spPr>
          <a:xfrm>
            <a:off x="800904" y="242700"/>
            <a:ext cx="6907836" cy="6485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0" i="0" u="none" strike="noStrike" cap="none">
                <a:solidFill>
                  <a:srgbClr val="38AA00"/>
                </a:solidFill>
                <a:latin typeface="Work Sans Light"/>
                <a:ea typeface="Work Sans Light"/>
                <a:cs typeface="Work Sans Light"/>
                <a:sym typeface="Work Sans Light"/>
              </a:rPr>
              <a:t>Modelo Relacional</a:t>
            </a:r>
            <a:endParaRPr sz="1800" b="0" i="0" u="none" strike="noStrike" cap="none">
              <a:solidFill>
                <a:schemeClr val="dk1"/>
              </a:solidFill>
              <a:latin typeface="Arial"/>
              <a:ea typeface="Arial"/>
              <a:cs typeface="Arial"/>
              <a:sym typeface="Arial"/>
            </a:endParaRPr>
          </a:p>
        </p:txBody>
      </p:sp>
      <p:sp>
        <p:nvSpPr>
          <p:cNvPr id="207" name="Google Shape;207;p7"/>
          <p:cNvSpPr txBox="1"/>
          <p:nvPr/>
        </p:nvSpPr>
        <p:spPr>
          <a:xfrm>
            <a:off x="418940" y="3954985"/>
            <a:ext cx="504656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3" action="ppaction://hlinkfile"/>
              </a:rPr>
              <a:t>Modelo Relacional\</a:t>
            </a:r>
            <a:r>
              <a:rPr lang="es-CO" sz="1800" dirty="0" err="1">
                <a:solidFill>
                  <a:schemeClr val="dk1"/>
                </a:solidFill>
                <a:latin typeface="Arial"/>
                <a:ea typeface="Arial"/>
                <a:cs typeface="Arial"/>
                <a:sym typeface="Arial"/>
                <a:hlinkClick r:id="rId3" action="ppaction://hlinkfile"/>
              </a:rPr>
              <a:t>MR.mwb</a:t>
            </a:r>
            <a:endParaRPr sz="1800" dirty="0">
              <a:solidFill>
                <a:schemeClr val="dk1"/>
              </a:solidFill>
              <a:latin typeface="Arial"/>
              <a:ea typeface="Arial"/>
              <a:cs typeface="Arial"/>
              <a:sym typeface="Arial"/>
            </a:endParaRPr>
          </a:p>
        </p:txBody>
      </p:sp>
      <p:sp>
        <p:nvSpPr>
          <p:cNvPr id="208" name="Google Shape;208;p7"/>
          <p:cNvSpPr txBox="1"/>
          <p:nvPr/>
        </p:nvSpPr>
        <p:spPr>
          <a:xfrm>
            <a:off x="418940" y="2372810"/>
            <a:ext cx="451880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4" action="ppaction://hlinkfile"/>
              </a:rPr>
              <a:t>Modelo Relacional\MR.png</a:t>
            </a:r>
            <a:endParaRPr sz="1800" dirty="0">
              <a:solidFill>
                <a:schemeClr val="dk1"/>
              </a:solidFill>
              <a:latin typeface="Arial"/>
              <a:ea typeface="Arial"/>
              <a:cs typeface="Arial"/>
              <a:sym typeface="Arial"/>
            </a:endParaRPr>
          </a:p>
        </p:txBody>
      </p:sp>
      <p:sp>
        <p:nvSpPr>
          <p:cNvPr id="5" name="CuadroTexto 4">
            <a:extLst>
              <a:ext uri="{FF2B5EF4-FFF2-40B4-BE49-F238E27FC236}">
                <a16:creationId xmlns:a16="http://schemas.microsoft.com/office/drawing/2014/main" id="{6C194EB3-0BA2-C55A-4CC6-FE949F48C9BC}"/>
              </a:ext>
            </a:extLst>
          </p:cNvPr>
          <p:cNvSpPr txBox="1"/>
          <p:nvPr/>
        </p:nvSpPr>
        <p:spPr>
          <a:xfrm>
            <a:off x="1294646" y="5368705"/>
            <a:ext cx="3295461" cy="307777"/>
          </a:xfrm>
          <a:prstGeom prst="rect">
            <a:avLst/>
          </a:prstGeom>
          <a:noFill/>
        </p:spPr>
        <p:txBody>
          <a:bodyPr wrap="square" rtlCol="0">
            <a:spAutoFit/>
          </a:bodyPr>
          <a:lstStyle/>
          <a:p>
            <a:r>
              <a:rPr lang="es-CO" dirty="0">
                <a:hlinkClick r:id="rId5" action="ppaction://hlinkfile"/>
              </a:rPr>
              <a:t>Modelo Relacional\usuario.xlsx</a:t>
            </a:r>
            <a:endParaRPr lang="es-CO" dirty="0"/>
          </a:p>
        </p:txBody>
      </p:sp>
      <p:pic>
        <p:nvPicPr>
          <p:cNvPr id="7" name="Imagen 6" descr="Interfaz de usuario gráfica, Diagrama&#10;&#10;Descripción generada automáticamente">
            <a:extLst>
              <a:ext uri="{FF2B5EF4-FFF2-40B4-BE49-F238E27FC236}">
                <a16:creationId xmlns:a16="http://schemas.microsoft.com/office/drawing/2014/main" id="{AE1B5904-CC4E-2CE8-5CC8-80F61FD9D079}"/>
              </a:ext>
            </a:extLst>
          </p:cNvPr>
          <p:cNvPicPr>
            <a:picLocks noChangeAspect="1"/>
          </p:cNvPicPr>
          <p:nvPr/>
        </p:nvPicPr>
        <p:blipFill>
          <a:blip r:embed="rId6"/>
          <a:stretch>
            <a:fillRect/>
          </a:stretch>
        </p:blipFill>
        <p:spPr>
          <a:xfrm>
            <a:off x="5097101" y="1836422"/>
            <a:ext cx="6316301" cy="33783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8"/>
          <p:cNvSpPr/>
          <p:nvPr/>
        </p:nvSpPr>
        <p:spPr>
          <a:xfrm>
            <a:off x="712951" y="645650"/>
            <a:ext cx="5004944"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5" name="Google Shape;215;p8"/>
          <p:cNvSpPr txBox="1"/>
          <p:nvPr/>
        </p:nvSpPr>
        <p:spPr>
          <a:xfrm>
            <a:off x="800904" y="242700"/>
            <a:ext cx="6907836" cy="6485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a:solidFill>
                  <a:srgbClr val="38AA00"/>
                </a:solidFill>
                <a:latin typeface="Work Sans Light"/>
                <a:ea typeface="Work Sans Light"/>
                <a:cs typeface="Work Sans Light"/>
                <a:sym typeface="Work Sans Light"/>
              </a:rPr>
              <a:t>Diccionario de datos</a:t>
            </a:r>
            <a:endParaRPr sz="1800" b="0" i="0" u="none" strike="noStrike" cap="none">
              <a:solidFill>
                <a:schemeClr val="dk1"/>
              </a:solidFill>
              <a:latin typeface="Arial"/>
              <a:ea typeface="Arial"/>
              <a:cs typeface="Arial"/>
              <a:sym typeface="Arial"/>
            </a:endParaRPr>
          </a:p>
        </p:txBody>
      </p:sp>
      <p:sp>
        <p:nvSpPr>
          <p:cNvPr id="4" name="CuadroTexto 3">
            <a:hlinkClick r:id="rId3" action="ppaction://hlinkfile"/>
            <a:extLst>
              <a:ext uri="{FF2B5EF4-FFF2-40B4-BE49-F238E27FC236}">
                <a16:creationId xmlns:a16="http://schemas.microsoft.com/office/drawing/2014/main" id="{78BBD6CA-7A79-C33A-D478-F7045B5BF1BA}"/>
              </a:ext>
            </a:extLst>
          </p:cNvPr>
          <p:cNvSpPr txBox="1"/>
          <p:nvPr/>
        </p:nvSpPr>
        <p:spPr>
          <a:xfrm>
            <a:off x="8090704" y="4178711"/>
            <a:ext cx="2724780" cy="523220"/>
          </a:xfrm>
          <a:prstGeom prst="rect">
            <a:avLst/>
          </a:prstGeom>
          <a:noFill/>
        </p:spPr>
        <p:txBody>
          <a:bodyPr wrap="square" rtlCol="0">
            <a:spAutoFit/>
          </a:bodyPr>
          <a:lstStyle/>
          <a:p>
            <a:r>
              <a:rPr lang="es-CO" dirty="0">
                <a:hlinkClick r:id="rId4" action="ppaction://hlinkfile"/>
              </a:rPr>
              <a:t>Diccionario\Diccionario_editado.html</a:t>
            </a:r>
            <a:endParaRPr lang="es-CO" dirty="0"/>
          </a:p>
        </p:txBody>
      </p:sp>
      <p:pic>
        <p:nvPicPr>
          <p:cNvPr id="5" name="Imagen 4">
            <a:extLst>
              <a:ext uri="{FF2B5EF4-FFF2-40B4-BE49-F238E27FC236}">
                <a16:creationId xmlns:a16="http://schemas.microsoft.com/office/drawing/2014/main" id="{29A6D699-6212-071B-3F6C-AD15BDE73514}"/>
              </a:ext>
            </a:extLst>
          </p:cNvPr>
          <p:cNvPicPr>
            <a:picLocks noChangeAspect="1"/>
          </p:cNvPicPr>
          <p:nvPr/>
        </p:nvPicPr>
        <p:blipFill>
          <a:blip r:embed="rId5"/>
          <a:stretch>
            <a:fillRect/>
          </a:stretch>
        </p:blipFill>
        <p:spPr>
          <a:xfrm>
            <a:off x="800904" y="2433119"/>
            <a:ext cx="6096000" cy="31453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9"/>
          <p:cNvSpPr/>
          <p:nvPr/>
        </p:nvSpPr>
        <p:spPr>
          <a:xfrm>
            <a:off x="712951" y="645650"/>
            <a:ext cx="5004944"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3" name="Google Shape;223;p9"/>
          <p:cNvSpPr txBox="1"/>
          <p:nvPr/>
        </p:nvSpPr>
        <p:spPr>
          <a:xfrm>
            <a:off x="800904" y="242700"/>
            <a:ext cx="6907836" cy="6485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a:solidFill>
                  <a:srgbClr val="38AA00"/>
                </a:solidFill>
                <a:latin typeface="Work Sans Light"/>
                <a:ea typeface="Work Sans Light"/>
                <a:cs typeface="Work Sans Light"/>
                <a:sym typeface="Work Sans Light"/>
              </a:rPr>
              <a:t>Diagrama de clases</a:t>
            </a:r>
            <a:endParaRPr sz="1800" b="0" i="0" u="none" strike="noStrike" cap="none">
              <a:solidFill>
                <a:schemeClr val="dk1"/>
              </a:solidFill>
              <a:latin typeface="Arial"/>
              <a:ea typeface="Arial"/>
              <a:cs typeface="Arial"/>
              <a:sym typeface="Arial"/>
            </a:endParaRPr>
          </a:p>
        </p:txBody>
      </p:sp>
      <p:sp>
        <p:nvSpPr>
          <p:cNvPr id="224" name="Google Shape;224;p9"/>
          <p:cNvSpPr txBox="1"/>
          <p:nvPr/>
        </p:nvSpPr>
        <p:spPr>
          <a:xfrm>
            <a:off x="114156" y="4898375"/>
            <a:ext cx="378141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3" action="ppaction://hlinkfile"/>
              </a:rPr>
              <a:t>Clases\diagrama_de_clases.jpg</a:t>
            </a:r>
            <a:endParaRPr sz="1800" dirty="0">
              <a:solidFill>
                <a:schemeClr val="dk1"/>
              </a:solidFill>
              <a:latin typeface="Arial"/>
              <a:ea typeface="Arial"/>
              <a:cs typeface="Arial"/>
              <a:sym typeface="Arial"/>
            </a:endParaRPr>
          </a:p>
        </p:txBody>
      </p:sp>
      <p:sp>
        <p:nvSpPr>
          <p:cNvPr id="225" name="Google Shape;225;p9"/>
          <p:cNvSpPr txBox="1"/>
          <p:nvPr/>
        </p:nvSpPr>
        <p:spPr>
          <a:xfrm>
            <a:off x="8145379" y="4898375"/>
            <a:ext cx="3660797"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4" action="ppaction://hlinkfile"/>
              </a:rPr>
              <a:t>Clases\</a:t>
            </a:r>
            <a:r>
              <a:rPr lang="es-CO" sz="1800" dirty="0" err="1">
                <a:solidFill>
                  <a:schemeClr val="dk1"/>
                </a:solidFill>
                <a:latin typeface="Arial"/>
                <a:ea typeface="Arial"/>
                <a:cs typeface="Arial"/>
                <a:sym typeface="Arial"/>
                <a:hlinkClick r:id="rId4" action="ppaction://hlinkfile"/>
              </a:rPr>
              <a:t>diagramaClases.vpp</a:t>
            </a:r>
            <a:endParaRPr lang="es-CO" sz="1800" dirty="0">
              <a:solidFill>
                <a:schemeClr val="dk1"/>
              </a:solidFill>
              <a:latin typeface="Arial"/>
              <a:ea typeface="Arial"/>
              <a:cs typeface="Arial"/>
              <a:sym typeface="Arial"/>
            </a:endParaRPr>
          </a:p>
        </p:txBody>
      </p:sp>
      <p:pic>
        <p:nvPicPr>
          <p:cNvPr id="4" name="Imagen 3" descr="Diagrama&#10;&#10;Descripción generada automáticamente">
            <a:extLst>
              <a:ext uri="{FF2B5EF4-FFF2-40B4-BE49-F238E27FC236}">
                <a16:creationId xmlns:a16="http://schemas.microsoft.com/office/drawing/2014/main" id="{2D66E4A8-65C7-DD76-486B-F5FC5C7535A4}"/>
              </a:ext>
            </a:extLst>
          </p:cNvPr>
          <p:cNvPicPr>
            <a:picLocks noChangeAspect="1"/>
          </p:cNvPicPr>
          <p:nvPr/>
        </p:nvPicPr>
        <p:blipFill>
          <a:blip r:embed="rId5"/>
          <a:stretch>
            <a:fillRect/>
          </a:stretch>
        </p:blipFill>
        <p:spPr>
          <a:xfrm>
            <a:off x="2806575" y="1230291"/>
            <a:ext cx="5463426" cy="32275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0"/>
          <p:cNvSpPr/>
          <p:nvPr/>
        </p:nvSpPr>
        <p:spPr>
          <a:xfrm>
            <a:off x="712951" y="645650"/>
            <a:ext cx="5004944"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 name="Google Shape;232;p10"/>
          <p:cNvSpPr txBox="1"/>
          <p:nvPr/>
        </p:nvSpPr>
        <p:spPr>
          <a:xfrm>
            <a:off x="800904" y="242700"/>
            <a:ext cx="6907836" cy="6485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a:solidFill>
                  <a:srgbClr val="38AA00"/>
                </a:solidFill>
                <a:latin typeface="Work Sans Light"/>
                <a:ea typeface="Work Sans Light"/>
                <a:cs typeface="Work Sans Light"/>
                <a:sym typeface="Work Sans Light"/>
              </a:rPr>
              <a:t>Diagrama de despliegue</a:t>
            </a:r>
            <a:endParaRPr sz="1800" b="0" i="0" u="none" strike="noStrike" cap="none">
              <a:solidFill>
                <a:schemeClr val="dk1"/>
              </a:solidFill>
              <a:latin typeface="Arial"/>
              <a:ea typeface="Arial"/>
              <a:cs typeface="Arial"/>
              <a:sym typeface="Arial"/>
            </a:endParaRPr>
          </a:p>
        </p:txBody>
      </p:sp>
      <p:sp>
        <p:nvSpPr>
          <p:cNvPr id="233" name="Google Shape;233;p10"/>
          <p:cNvSpPr txBox="1"/>
          <p:nvPr/>
        </p:nvSpPr>
        <p:spPr>
          <a:xfrm>
            <a:off x="712951" y="5843018"/>
            <a:ext cx="56496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3" action="ppaction://hlinkfile"/>
              </a:rPr>
              <a:t>Despliegue\Deployment_Diagram1.jpg</a:t>
            </a:r>
            <a:endParaRPr lang="es-CO" sz="1800" dirty="0">
              <a:solidFill>
                <a:schemeClr val="dk1"/>
              </a:solidFill>
              <a:latin typeface="Arial"/>
              <a:ea typeface="Arial"/>
              <a:cs typeface="Arial"/>
              <a:sym typeface="Arial"/>
            </a:endParaRPr>
          </a:p>
        </p:txBody>
      </p:sp>
      <p:sp>
        <p:nvSpPr>
          <p:cNvPr id="234" name="Google Shape;234;p10"/>
          <p:cNvSpPr txBox="1"/>
          <p:nvPr/>
        </p:nvSpPr>
        <p:spPr>
          <a:xfrm>
            <a:off x="8113853" y="2505670"/>
            <a:ext cx="291027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4" action="ppaction://hlinkfile"/>
              </a:rPr>
              <a:t>Despliegue\</a:t>
            </a:r>
            <a:r>
              <a:rPr lang="es-CO" sz="1800" dirty="0" err="1">
                <a:solidFill>
                  <a:schemeClr val="dk1"/>
                </a:solidFill>
                <a:latin typeface="Arial"/>
                <a:ea typeface="Arial"/>
                <a:cs typeface="Arial"/>
                <a:sym typeface="Arial"/>
                <a:hlinkClick r:id="rId4" action="ppaction://hlinkfile"/>
              </a:rPr>
              <a:t>DiagramaDespliegue.vpp</a:t>
            </a:r>
            <a:endParaRPr sz="1800" dirty="0">
              <a:solidFill>
                <a:schemeClr val="dk1"/>
              </a:solidFill>
              <a:latin typeface="Arial"/>
              <a:ea typeface="Arial"/>
              <a:cs typeface="Arial"/>
              <a:sym typeface="Arial"/>
            </a:endParaRPr>
          </a:p>
        </p:txBody>
      </p:sp>
      <p:pic>
        <p:nvPicPr>
          <p:cNvPr id="3" name="Imagen 2" descr="Interfaz de usuario gráfica, Diagrama&#10;&#10;Descripción generada automáticamente">
            <a:extLst>
              <a:ext uri="{FF2B5EF4-FFF2-40B4-BE49-F238E27FC236}">
                <a16:creationId xmlns:a16="http://schemas.microsoft.com/office/drawing/2014/main" id="{42853269-1A74-F354-CE05-719262AE35A4}"/>
              </a:ext>
            </a:extLst>
          </p:cNvPr>
          <p:cNvPicPr>
            <a:picLocks noChangeAspect="1"/>
          </p:cNvPicPr>
          <p:nvPr/>
        </p:nvPicPr>
        <p:blipFill>
          <a:blip r:embed="rId5"/>
          <a:stretch>
            <a:fillRect/>
          </a:stretch>
        </p:blipFill>
        <p:spPr>
          <a:xfrm>
            <a:off x="1385181" y="2039550"/>
            <a:ext cx="5103772" cy="31616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p:nvPr/>
        </p:nvSpPr>
        <p:spPr>
          <a:xfrm>
            <a:off x="712951" y="645650"/>
            <a:ext cx="6486502"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1" name="Google Shape;241;p11"/>
          <p:cNvSpPr txBox="1"/>
          <p:nvPr/>
        </p:nvSpPr>
        <p:spPr>
          <a:xfrm>
            <a:off x="800903" y="242700"/>
            <a:ext cx="8262074" cy="6485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a:solidFill>
                  <a:srgbClr val="38AA00"/>
                </a:solidFill>
                <a:latin typeface="Work Sans Light"/>
                <a:ea typeface="Work Sans Light"/>
                <a:cs typeface="Work Sans Light"/>
                <a:sym typeface="Work Sans Light"/>
              </a:rPr>
              <a:t>Sistema control de versiones</a:t>
            </a:r>
            <a:endParaRPr sz="1800" b="0" i="0" u="none" strike="noStrike" cap="none">
              <a:solidFill>
                <a:schemeClr val="dk1"/>
              </a:solidFill>
              <a:latin typeface="Arial"/>
              <a:ea typeface="Arial"/>
              <a:cs typeface="Arial"/>
              <a:sym typeface="Arial"/>
            </a:endParaRPr>
          </a:p>
        </p:txBody>
      </p:sp>
      <p:sp>
        <p:nvSpPr>
          <p:cNvPr id="243" name="Google Shape;243;p11"/>
          <p:cNvSpPr txBox="1"/>
          <p:nvPr/>
        </p:nvSpPr>
        <p:spPr>
          <a:xfrm>
            <a:off x="712951" y="5902318"/>
            <a:ext cx="6094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Arial"/>
                <a:ea typeface="Arial"/>
                <a:cs typeface="Arial"/>
                <a:sym typeface="Arial"/>
              </a:rPr>
              <a:t>https://github.com/dashboard</a:t>
            </a:r>
            <a:endParaRPr/>
          </a:p>
        </p:txBody>
      </p:sp>
      <p:pic>
        <p:nvPicPr>
          <p:cNvPr id="3" name="Imagen 2">
            <a:extLst>
              <a:ext uri="{FF2B5EF4-FFF2-40B4-BE49-F238E27FC236}">
                <a16:creationId xmlns:a16="http://schemas.microsoft.com/office/drawing/2014/main" id="{BB33C853-0FE2-6BFF-0CCA-256D5EC9BA74}"/>
              </a:ext>
            </a:extLst>
          </p:cNvPr>
          <p:cNvPicPr>
            <a:picLocks noChangeAspect="1"/>
          </p:cNvPicPr>
          <p:nvPr/>
        </p:nvPicPr>
        <p:blipFill>
          <a:blip r:embed="rId3"/>
          <a:stretch>
            <a:fillRect/>
          </a:stretch>
        </p:blipFill>
        <p:spPr>
          <a:xfrm>
            <a:off x="3418217" y="1928387"/>
            <a:ext cx="6777607" cy="34884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2"/>
          <p:cNvSpPr txBox="1"/>
          <p:nvPr/>
        </p:nvSpPr>
        <p:spPr>
          <a:xfrm>
            <a:off x="3480949" y="2291775"/>
            <a:ext cx="57156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9600" b="1" i="1">
                <a:solidFill>
                  <a:srgbClr val="3A7D22"/>
                </a:solidFill>
                <a:latin typeface="Arial"/>
                <a:ea typeface="Arial"/>
                <a:cs typeface="Arial"/>
                <a:sym typeface="Arial"/>
              </a:rPr>
              <a:t>¡Gracias!</a:t>
            </a:r>
            <a:endParaRPr/>
          </a:p>
        </p:txBody>
      </p:sp>
      <p:sp>
        <p:nvSpPr>
          <p:cNvPr id="249" name="Google Shape;249;p12"/>
          <p:cNvSpPr/>
          <p:nvPr/>
        </p:nvSpPr>
        <p:spPr>
          <a:xfrm>
            <a:off x="0" y="4340506"/>
            <a:ext cx="12192000" cy="2517494"/>
          </a:xfrm>
          <a:prstGeom prst="rect">
            <a:avLst/>
          </a:prstGeom>
          <a:solidFill>
            <a:schemeClr val="accent6"/>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757317" y="668905"/>
            <a:ext cx="1850416"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0" name="Google Shape;100;p2"/>
          <p:cNvSpPr txBox="1"/>
          <p:nvPr/>
        </p:nvSpPr>
        <p:spPr>
          <a:xfrm>
            <a:off x="757317" y="168805"/>
            <a:ext cx="3054000" cy="72301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6000" b="0" i="0" u="none" strike="noStrike" cap="none">
                <a:solidFill>
                  <a:srgbClr val="38AA00"/>
                </a:solidFill>
                <a:latin typeface="Work Sans Light"/>
                <a:ea typeface="Work Sans Light"/>
                <a:cs typeface="Work Sans Light"/>
                <a:sym typeface="Work Sans Light"/>
              </a:rPr>
              <a:t>Índice</a:t>
            </a:r>
            <a:endParaRPr sz="6000" b="0" i="0" u="none" strike="noStrike" cap="none">
              <a:solidFill>
                <a:schemeClr val="dk1"/>
              </a:solidFill>
              <a:latin typeface="Arial"/>
              <a:ea typeface="Arial"/>
              <a:cs typeface="Arial"/>
              <a:sym typeface="Arial"/>
            </a:endParaRPr>
          </a:p>
        </p:txBody>
      </p:sp>
      <p:sp>
        <p:nvSpPr>
          <p:cNvPr id="5" name="Google Shape;101;p2">
            <a:extLst>
              <a:ext uri="{FF2B5EF4-FFF2-40B4-BE49-F238E27FC236}">
                <a16:creationId xmlns:a16="http://schemas.microsoft.com/office/drawing/2014/main" id="{0508DE1D-6418-8BD6-98E4-8A33541E84C8}"/>
              </a:ext>
            </a:extLst>
          </p:cNvPr>
          <p:cNvSpPr txBox="1"/>
          <p:nvPr/>
        </p:nvSpPr>
        <p:spPr>
          <a:xfrm>
            <a:off x="363355" y="996022"/>
            <a:ext cx="1151644" cy="12144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i="0" u="none" strike="noStrike" cap="none" dirty="0">
                <a:solidFill>
                  <a:srgbClr val="38AA00"/>
                </a:solidFill>
                <a:latin typeface="Work Sans Light"/>
                <a:ea typeface="Work Sans Light"/>
                <a:cs typeface="Work Sans Light"/>
                <a:sym typeface="Work Sans Light"/>
              </a:rPr>
              <a:t>01</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6" name="Google Shape;102;p2">
            <a:extLst>
              <a:ext uri="{FF2B5EF4-FFF2-40B4-BE49-F238E27FC236}">
                <a16:creationId xmlns:a16="http://schemas.microsoft.com/office/drawing/2014/main" id="{23D45508-0B60-0B95-926D-34F25FA0DCC5}"/>
              </a:ext>
            </a:extLst>
          </p:cNvPr>
          <p:cNvSpPr txBox="1"/>
          <p:nvPr/>
        </p:nvSpPr>
        <p:spPr>
          <a:xfrm>
            <a:off x="301088" y="1913881"/>
            <a:ext cx="1473228"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b="0" i="0" u="none" strike="noStrike" cap="none" dirty="0">
                <a:solidFill>
                  <a:schemeClr val="dk1"/>
                </a:solidFill>
                <a:latin typeface="Work Sans Light"/>
                <a:ea typeface="Work Sans Light"/>
                <a:cs typeface="Work Sans Light"/>
                <a:sym typeface="Work Sans Light"/>
              </a:rPr>
              <a:t>¿Cuál es el problema?</a:t>
            </a:r>
            <a:endParaRPr sz="1800" b="0" i="0" u="none" strike="noStrike" cap="none" dirty="0">
              <a:solidFill>
                <a:schemeClr val="dk1"/>
              </a:solidFill>
              <a:latin typeface="Arial"/>
              <a:ea typeface="Arial"/>
              <a:cs typeface="Arial"/>
              <a:sym typeface="Arial"/>
            </a:endParaRPr>
          </a:p>
        </p:txBody>
      </p:sp>
      <p:sp>
        <p:nvSpPr>
          <p:cNvPr id="7" name="Google Shape;103;p2">
            <a:extLst>
              <a:ext uri="{FF2B5EF4-FFF2-40B4-BE49-F238E27FC236}">
                <a16:creationId xmlns:a16="http://schemas.microsoft.com/office/drawing/2014/main" id="{2B08E75D-EEFE-235B-9D48-1528D85B092D}"/>
              </a:ext>
            </a:extLst>
          </p:cNvPr>
          <p:cNvSpPr/>
          <p:nvPr/>
        </p:nvSpPr>
        <p:spPr>
          <a:xfrm>
            <a:off x="331542" y="1136804"/>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 name="Google Shape;101;p2">
            <a:extLst>
              <a:ext uri="{FF2B5EF4-FFF2-40B4-BE49-F238E27FC236}">
                <a16:creationId xmlns:a16="http://schemas.microsoft.com/office/drawing/2014/main" id="{E23C734B-E720-B563-D7A0-648DD3D45DEA}"/>
              </a:ext>
            </a:extLst>
          </p:cNvPr>
          <p:cNvSpPr txBox="1"/>
          <p:nvPr/>
        </p:nvSpPr>
        <p:spPr>
          <a:xfrm>
            <a:off x="2141829" y="1137567"/>
            <a:ext cx="1322754" cy="9019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i="0" u="none" strike="noStrike" cap="none" dirty="0">
                <a:solidFill>
                  <a:srgbClr val="38AA00"/>
                </a:solidFill>
                <a:latin typeface="Work Sans Light"/>
                <a:ea typeface="Work Sans Light"/>
                <a:cs typeface="Work Sans Light"/>
                <a:sym typeface="Work Sans Light"/>
              </a:rPr>
              <a:t>02</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9" name="Google Shape;102;p2">
            <a:extLst>
              <a:ext uri="{FF2B5EF4-FFF2-40B4-BE49-F238E27FC236}">
                <a16:creationId xmlns:a16="http://schemas.microsoft.com/office/drawing/2014/main" id="{EFD74815-7D79-61C2-FC70-23CB50278173}"/>
              </a:ext>
            </a:extLst>
          </p:cNvPr>
          <p:cNvSpPr txBox="1"/>
          <p:nvPr/>
        </p:nvSpPr>
        <p:spPr>
          <a:xfrm>
            <a:off x="2079927" y="1932223"/>
            <a:ext cx="1473228"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b="0" i="0" u="none" strike="noStrike" cap="none" dirty="0">
                <a:solidFill>
                  <a:schemeClr val="dk1"/>
                </a:solidFill>
                <a:latin typeface="Work Sans Light"/>
                <a:ea typeface="Work Sans Light"/>
                <a:cs typeface="Work Sans Light"/>
                <a:sym typeface="Work Sans Light"/>
              </a:rPr>
              <a:t>Objetivo general</a:t>
            </a:r>
            <a:endParaRPr sz="1800" b="0" i="0" u="none" strike="noStrike" cap="none" dirty="0">
              <a:solidFill>
                <a:schemeClr val="dk1"/>
              </a:solidFill>
              <a:latin typeface="Arial"/>
              <a:ea typeface="Arial"/>
              <a:cs typeface="Arial"/>
              <a:sym typeface="Arial"/>
            </a:endParaRPr>
          </a:p>
        </p:txBody>
      </p:sp>
      <p:sp>
        <p:nvSpPr>
          <p:cNvPr id="10" name="Google Shape;103;p2">
            <a:extLst>
              <a:ext uri="{FF2B5EF4-FFF2-40B4-BE49-F238E27FC236}">
                <a16:creationId xmlns:a16="http://schemas.microsoft.com/office/drawing/2014/main" id="{46F520A9-519B-84A2-48A5-0515252428CE}"/>
              </a:ext>
            </a:extLst>
          </p:cNvPr>
          <p:cNvSpPr/>
          <p:nvPr/>
        </p:nvSpPr>
        <p:spPr>
          <a:xfrm>
            <a:off x="2110381" y="1155146"/>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 name="Google Shape;101;p2">
            <a:extLst>
              <a:ext uri="{FF2B5EF4-FFF2-40B4-BE49-F238E27FC236}">
                <a16:creationId xmlns:a16="http://schemas.microsoft.com/office/drawing/2014/main" id="{4E3C51F2-C89F-3D07-490B-8E27CAC960DF}"/>
              </a:ext>
            </a:extLst>
          </p:cNvPr>
          <p:cNvSpPr txBox="1"/>
          <p:nvPr/>
        </p:nvSpPr>
        <p:spPr>
          <a:xfrm>
            <a:off x="3920674" y="1094429"/>
            <a:ext cx="1322754"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i="0" u="none" strike="noStrike" cap="none" dirty="0">
                <a:solidFill>
                  <a:srgbClr val="38AA00"/>
                </a:solidFill>
                <a:latin typeface="Work Sans Light"/>
                <a:ea typeface="Work Sans Light"/>
                <a:cs typeface="Work Sans Light"/>
                <a:sym typeface="Work Sans Light"/>
              </a:rPr>
              <a:t>03</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12" name="Google Shape;102;p2">
            <a:extLst>
              <a:ext uri="{FF2B5EF4-FFF2-40B4-BE49-F238E27FC236}">
                <a16:creationId xmlns:a16="http://schemas.microsoft.com/office/drawing/2014/main" id="{FD46A227-8782-8D95-7428-B3C4161AA8C6}"/>
              </a:ext>
            </a:extLst>
          </p:cNvPr>
          <p:cNvSpPr txBox="1"/>
          <p:nvPr/>
        </p:nvSpPr>
        <p:spPr>
          <a:xfrm>
            <a:off x="3954566" y="1988083"/>
            <a:ext cx="1473228"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i="0" u="none" strike="noStrike" cap="none" dirty="0">
                <a:solidFill>
                  <a:schemeClr val="dk1"/>
                </a:solidFill>
                <a:latin typeface="Work Sans Light" pitchFamily="2" charset="0"/>
                <a:sym typeface="Arial"/>
              </a:rPr>
              <a:t>Objetivos específicos</a:t>
            </a:r>
            <a:endParaRPr sz="1800" i="0" u="none" strike="noStrike" cap="none" dirty="0">
              <a:solidFill>
                <a:schemeClr val="dk1"/>
              </a:solidFill>
              <a:latin typeface="Work Sans Light" pitchFamily="2" charset="0"/>
              <a:sym typeface="Arial"/>
            </a:endParaRPr>
          </a:p>
        </p:txBody>
      </p:sp>
      <p:sp>
        <p:nvSpPr>
          <p:cNvPr id="13" name="Google Shape;103;p2">
            <a:extLst>
              <a:ext uri="{FF2B5EF4-FFF2-40B4-BE49-F238E27FC236}">
                <a16:creationId xmlns:a16="http://schemas.microsoft.com/office/drawing/2014/main" id="{C2E498FB-4AEF-0115-DF49-3B0FFBEC67B8}"/>
              </a:ext>
            </a:extLst>
          </p:cNvPr>
          <p:cNvSpPr/>
          <p:nvPr/>
        </p:nvSpPr>
        <p:spPr>
          <a:xfrm>
            <a:off x="9388586" y="1136576"/>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 name="Google Shape;101;p2">
            <a:extLst>
              <a:ext uri="{FF2B5EF4-FFF2-40B4-BE49-F238E27FC236}">
                <a16:creationId xmlns:a16="http://schemas.microsoft.com/office/drawing/2014/main" id="{E319099E-1327-CE5E-AB14-2963775E082A}"/>
              </a:ext>
            </a:extLst>
          </p:cNvPr>
          <p:cNvSpPr txBox="1"/>
          <p:nvPr/>
        </p:nvSpPr>
        <p:spPr>
          <a:xfrm>
            <a:off x="9561735" y="1158897"/>
            <a:ext cx="1293388"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dirty="0">
                <a:solidFill>
                  <a:srgbClr val="38AA00"/>
                </a:solidFill>
                <a:latin typeface="Work Sans Light"/>
                <a:ea typeface="Work Sans Light"/>
                <a:cs typeface="Work Sans Light"/>
                <a:sym typeface="Work Sans Light"/>
              </a:rPr>
              <a:t>06</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15" name="Google Shape;102;p2">
            <a:extLst>
              <a:ext uri="{FF2B5EF4-FFF2-40B4-BE49-F238E27FC236}">
                <a16:creationId xmlns:a16="http://schemas.microsoft.com/office/drawing/2014/main" id="{036BE565-7775-3001-77D5-0FEDE55DB002}"/>
              </a:ext>
            </a:extLst>
          </p:cNvPr>
          <p:cNvSpPr txBox="1"/>
          <p:nvPr/>
        </p:nvSpPr>
        <p:spPr>
          <a:xfrm>
            <a:off x="9565646" y="2088910"/>
            <a:ext cx="1473228"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i="0" u="none" strike="noStrike" cap="none" dirty="0">
                <a:solidFill>
                  <a:schemeClr val="dk1"/>
                </a:solidFill>
                <a:latin typeface="Work Sans Light" pitchFamily="2" charset="0"/>
                <a:sym typeface="Arial"/>
              </a:rPr>
              <a:t>Fichas </a:t>
            </a:r>
            <a:r>
              <a:rPr lang="es-CO" sz="1800" dirty="0">
                <a:solidFill>
                  <a:schemeClr val="dk1"/>
                </a:solidFill>
                <a:latin typeface="Work Sans Light" pitchFamily="2" charset="0"/>
              </a:rPr>
              <a:t>técnicas</a:t>
            </a:r>
            <a:endParaRPr sz="1800" i="0" u="none" strike="noStrike" cap="none" dirty="0">
              <a:solidFill>
                <a:schemeClr val="dk1"/>
              </a:solidFill>
              <a:latin typeface="Work Sans Light" pitchFamily="2" charset="0"/>
              <a:sym typeface="Arial"/>
            </a:endParaRPr>
          </a:p>
        </p:txBody>
      </p:sp>
      <p:sp>
        <p:nvSpPr>
          <p:cNvPr id="16" name="Google Shape;103;p2">
            <a:extLst>
              <a:ext uri="{FF2B5EF4-FFF2-40B4-BE49-F238E27FC236}">
                <a16:creationId xmlns:a16="http://schemas.microsoft.com/office/drawing/2014/main" id="{8EF19FE4-0ED8-D853-34C3-5B155D4AA638}"/>
              </a:ext>
            </a:extLst>
          </p:cNvPr>
          <p:cNvSpPr/>
          <p:nvPr/>
        </p:nvSpPr>
        <p:spPr>
          <a:xfrm>
            <a:off x="3941565" y="1165376"/>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7" name="Google Shape;103;p2">
            <a:extLst>
              <a:ext uri="{FF2B5EF4-FFF2-40B4-BE49-F238E27FC236}">
                <a16:creationId xmlns:a16="http://schemas.microsoft.com/office/drawing/2014/main" id="{A17D2427-0B78-2DC4-0AC2-A6D5EF1CD6AF}"/>
              </a:ext>
            </a:extLst>
          </p:cNvPr>
          <p:cNvSpPr/>
          <p:nvPr/>
        </p:nvSpPr>
        <p:spPr>
          <a:xfrm>
            <a:off x="307081" y="3087116"/>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 name="Google Shape;101;p2">
            <a:extLst>
              <a:ext uri="{FF2B5EF4-FFF2-40B4-BE49-F238E27FC236}">
                <a16:creationId xmlns:a16="http://schemas.microsoft.com/office/drawing/2014/main" id="{1DB23FBB-A5C3-EA4D-86CF-191ED59DF180}"/>
              </a:ext>
            </a:extLst>
          </p:cNvPr>
          <p:cNvSpPr txBox="1"/>
          <p:nvPr/>
        </p:nvSpPr>
        <p:spPr>
          <a:xfrm>
            <a:off x="491294" y="3247108"/>
            <a:ext cx="1151644"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dirty="0">
                <a:solidFill>
                  <a:srgbClr val="38AA00"/>
                </a:solidFill>
                <a:latin typeface="Work Sans Light"/>
                <a:ea typeface="Work Sans Light"/>
                <a:cs typeface="Work Sans Light"/>
                <a:sym typeface="Work Sans Light"/>
              </a:rPr>
              <a:t>07</a:t>
            </a:r>
            <a:endParaRPr sz="2000" b="1" i="0" u="none" strike="noStrike" cap="none" dirty="0">
              <a:solidFill>
                <a:schemeClr val="dk1"/>
              </a:solidFill>
              <a:latin typeface="Arial"/>
              <a:ea typeface="Arial"/>
              <a:cs typeface="Arial"/>
              <a:sym typeface="Arial"/>
            </a:endParaRPr>
          </a:p>
        </p:txBody>
      </p:sp>
      <p:sp>
        <p:nvSpPr>
          <p:cNvPr id="19" name="Google Shape;102;p2">
            <a:extLst>
              <a:ext uri="{FF2B5EF4-FFF2-40B4-BE49-F238E27FC236}">
                <a16:creationId xmlns:a16="http://schemas.microsoft.com/office/drawing/2014/main" id="{A991C5E1-74BA-FC8F-9559-3C0483785B43}"/>
              </a:ext>
            </a:extLst>
          </p:cNvPr>
          <p:cNvSpPr txBox="1"/>
          <p:nvPr/>
        </p:nvSpPr>
        <p:spPr>
          <a:xfrm>
            <a:off x="325698" y="4010999"/>
            <a:ext cx="1599399"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dirty="0">
                <a:solidFill>
                  <a:schemeClr val="dk1"/>
                </a:solidFill>
                <a:latin typeface="Work Sans Light" pitchFamily="2" charset="0"/>
              </a:rPr>
              <a:t>Diagrama de casos de uso</a:t>
            </a:r>
            <a:endParaRPr sz="1800" i="0" u="none" strike="noStrike" cap="none" dirty="0">
              <a:solidFill>
                <a:schemeClr val="dk1"/>
              </a:solidFill>
              <a:latin typeface="Work Sans Light" pitchFamily="2" charset="0"/>
              <a:sym typeface="Arial"/>
            </a:endParaRPr>
          </a:p>
        </p:txBody>
      </p:sp>
      <p:sp>
        <p:nvSpPr>
          <p:cNvPr id="20" name="Google Shape;103;p2">
            <a:extLst>
              <a:ext uri="{FF2B5EF4-FFF2-40B4-BE49-F238E27FC236}">
                <a16:creationId xmlns:a16="http://schemas.microsoft.com/office/drawing/2014/main" id="{EF8C9100-4F2C-41F6-5A6B-243B8B97DA33}"/>
              </a:ext>
            </a:extLst>
          </p:cNvPr>
          <p:cNvSpPr/>
          <p:nvPr/>
        </p:nvSpPr>
        <p:spPr>
          <a:xfrm>
            <a:off x="2123477" y="3106458"/>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1" name="Google Shape;101;p2">
            <a:extLst>
              <a:ext uri="{FF2B5EF4-FFF2-40B4-BE49-F238E27FC236}">
                <a16:creationId xmlns:a16="http://schemas.microsoft.com/office/drawing/2014/main" id="{9F94CCCB-D104-C8F0-A95F-334E6361E620}"/>
              </a:ext>
            </a:extLst>
          </p:cNvPr>
          <p:cNvSpPr txBox="1"/>
          <p:nvPr/>
        </p:nvSpPr>
        <p:spPr>
          <a:xfrm>
            <a:off x="2095619" y="2987528"/>
            <a:ext cx="1699766"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dirty="0">
                <a:solidFill>
                  <a:srgbClr val="38AA00"/>
                </a:solidFill>
                <a:latin typeface="Work Sans Light"/>
                <a:ea typeface="Work Sans Light"/>
                <a:cs typeface="Work Sans Light"/>
                <a:sym typeface="Work Sans Light"/>
              </a:rPr>
              <a:t>07</a:t>
            </a:r>
            <a:r>
              <a:rPr lang="es-CO" sz="7200" b="1" i="0" u="none" strike="noStrike" cap="none" dirty="0">
                <a:solidFill>
                  <a:srgbClr val="38AA00"/>
                </a:solidFill>
                <a:latin typeface="Work Sans Light"/>
                <a:ea typeface="Work Sans Light"/>
                <a:cs typeface="Work Sans Light"/>
                <a:sym typeface="Work Sans Light"/>
              </a:rPr>
              <a:t>.</a:t>
            </a:r>
            <a:r>
              <a:rPr lang="es-CO" sz="5400" b="1" dirty="0">
                <a:solidFill>
                  <a:srgbClr val="38AA00"/>
                </a:solidFill>
                <a:latin typeface="Work Sans Light"/>
                <a:ea typeface="Work Sans Light"/>
                <a:cs typeface="Work Sans Light"/>
                <a:sym typeface="Work Sans Light"/>
              </a:rPr>
              <a:t>1</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22" name="Google Shape;102;p2">
            <a:extLst>
              <a:ext uri="{FF2B5EF4-FFF2-40B4-BE49-F238E27FC236}">
                <a16:creationId xmlns:a16="http://schemas.microsoft.com/office/drawing/2014/main" id="{2C3EB95C-788C-55B8-23A1-6386A8CB30EF}"/>
              </a:ext>
            </a:extLst>
          </p:cNvPr>
          <p:cNvSpPr txBox="1"/>
          <p:nvPr/>
        </p:nvSpPr>
        <p:spPr>
          <a:xfrm>
            <a:off x="2052131" y="3853274"/>
            <a:ext cx="1814049"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i="0" u="none" strike="noStrike" cap="none" dirty="0">
                <a:solidFill>
                  <a:schemeClr val="dk1"/>
                </a:solidFill>
                <a:latin typeface="Work Sans Light" pitchFamily="2" charset="0"/>
                <a:sym typeface="Arial"/>
              </a:rPr>
              <a:t>Formato de casos de uso extendido</a:t>
            </a:r>
            <a:endParaRPr sz="1800" i="0" u="none" strike="noStrike" cap="none" dirty="0">
              <a:solidFill>
                <a:schemeClr val="dk1"/>
              </a:solidFill>
              <a:latin typeface="Work Sans Light" pitchFamily="2" charset="0"/>
              <a:sym typeface="Arial"/>
            </a:endParaRPr>
          </a:p>
        </p:txBody>
      </p:sp>
      <p:sp>
        <p:nvSpPr>
          <p:cNvPr id="23" name="Google Shape;103;p2">
            <a:extLst>
              <a:ext uri="{FF2B5EF4-FFF2-40B4-BE49-F238E27FC236}">
                <a16:creationId xmlns:a16="http://schemas.microsoft.com/office/drawing/2014/main" id="{47422D7A-0090-737F-58A0-029D7E5CA6B6}"/>
              </a:ext>
            </a:extLst>
          </p:cNvPr>
          <p:cNvSpPr/>
          <p:nvPr/>
        </p:nvSpPr>
        <p:spPr>
          <a:xfrm>
            <a:off x="3956736" y="3080880"/>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4" name="Google Shape;101;p2">
            <a:extLst>
              <a:ext uri="{FF2B5EF4-FFF2-40B4-BE49-F238E27FC236}">
                <a16:creationId xmlns:a16="http://schemas.microsoft.com/office/drawing/2014/main" id="{6035C2EB-080C-7E1D-E44D-3A2D41004062}"/>
              </a:ext>
            </a:extLst>
          </p:cNvPr>
          <p:cNvSpPr txBox="1"/>
          <p:nvPr/>
        </p:nvSpPr>
        <p:spPr>
          <a:xfrm>
            <a:off x="4083022" y="3048007"/>
            <a:ext cx="1297299"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dirty="0">
                <a:solidFill>
                  <a:srgbClr val="38AA00"/>
                </a:solidFill>
                <a:latin typeface="Work Sans Light"/>
                <a:ea typeface="Work Sans Light"/>
                <a:cs typeface="Work Sans Light"/>
                <a:sym typeface="Work Sans Light"/>
              </a:rPr>
              <a:t>08</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25" name="Google Shape;102;p2">
            <a:extLst>
              <a:ext uri="{FF2B5EF4-FFF2-40B4-BE49-F238E27FC236}">
                <a16:creationId xmlns:a16="http://schemas.microsoft.com/office/drawing/2014/main" id="{860D9855-E95C-F373-DE2A-881F74366D05}"/>
              </a:ext>
            </a:extLst>
          </p:cNvPr>
          <p:cNvSpPr txBox="1"/>
          <p:nvPr/>
        </p:nvSpPr>
        <p:spPr>
          <a:xfrm>
            <a:off x="4187664" y="3896732"/>
            <a:ext cx="1765117"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dirty="0">
                <a:solidFill>
                  <a:schemeClr val="dk1"/>
                </a:solidFill>
                <a:latin typeface="Work Sans Light" pitchFamily="2" charset="0"/>
              </a:rPr>
              <a:t>Modelo entidad relación</a:t>
            </a:r>
            <a:endParaRPr sz="1800" i="0" u="none" strike="noStrike" cap="none" dirty="0">
              <a:solidFill>
                <a:schemeClr val="dk1"/>
              </a:solidFill>
              <a:latin typeface="Work Sans Light" pitchFamily="2" charset="0"/>
              <a:sym typeface="Arial"/>
            </a:endParaRPr>
          </a:p>
        </p:txBody>
      </p:sp>
      <p:sp>
        <p:nvSpPr>
          <p:cNvPr id="26" name="Google Shape;103;p2">
            <a:extLst>
              <a:ext uri="{FF2B5EF4-FFF2-40B4-BE49-F238E27FC236}">
                <a16:creationId xmlns:a16="http://schemas.microsoft.com/office/drawing/2014/main" id="{D5B6B451-B752-AF1B-EEE0-25FE4457AC29}"/>
              </a:ext>
            </a:extLst>
          </p:cNvPr>
          <p:cNvSpPr/>
          <p:nvPr/>
        </p:nvSpPr>
        <p:spPr>
          <a:xfrm>
            <a:off x="5746674" y="3049514"/>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7" name="Google Shape;101;p2">
            <a:extLst>
              <a:ext uri="{FF2B5EF4-FFF2-40B4-BE49-F238E27FC236}">
                <a16:creationId xmlns:a16="http://schemas.microsoft.com/office/drawing/2014/main" id="{7F55D37C-338D-7CB5-6C5F-5E64C21A30D4}"/>
              </a:ext>
            </a:extLst>
          </p:cNvPr>
          <p:cNvSpPr txBox="1"/>
          <p:nvPr/>
        </p:nvSpPr>
        <p:spPr>
          <a:xfrm>
            <a:off x="5932344" y="3052475"/>
            <a:ext cx="1275674"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dirty="0">
                <a:solidFill>
                  <a:srgbClr val="38AA00"/>
                </a:solidFill>
                <a:latin typeface="Work Sans Light"/>
                <a:ea typeface="Work Sans Light"/>
                <a:cs typeface="Work Sans Light"/>
                <a:sym typeface="Work Sans Light"/>
              </a:rPr>
              <a:t>09</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28" name="Google Shape;102;p2">
            <a:extLst>
              <a:ext uri="{FF2B5EF4-FFF2-40B4-BE49-F238E27FC236}">
                <a16:creationId xmlns:a16="http://schemas.microsoft.com/office/drawing/2014/main" id="{9FEF88F2-D234-DE14-9CF7-6AECA39304F0}"/>
              </a:ext>
            </a:extLst>
          </p:cNvPr>
          <p:cNvSpPr txBox="1"/>
          <p:nvPr/>
        </p:nvSpPr>
        <p:spPr>
          <a:xfrm>
            <a:off x="5923734" y="4001848"/>
            <a:ext cx="1473228"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i="0" u="none" strike="noStrike" cap="none" dirty="0">
                <a:solidFill>
                  <a:schemeClr val="dk1"/>
                </a:solidFill>
                <a:latin typeface="Work Sans Light" pitchFamily="2" charset="0"/>
                <a:sym typeface="Arial"/>
              </a:rPr>
              <a:t>Modelo Relacional</a:t>
            </a:r>
            <a:endParaRPr sz="1800" i="0" u="none" strike="noStrike" cap="none" dirty="0">
              <a:solidFill>
                <a:schemeClr val="dk1"/>
              </a:solidFill>
              <a:latin typeface="Work Sans Light" pitchFamily="2" charset="0"/>
              <a:sym typeface="Arial"/>
            </a:endParaRPr>
          </a:p>
        </p:txBody>
      </p:sp>
      <p:sp>
        <p:nvSpPr>
          <p:cNvPr id="29" name="Google Shape;103;p2">
            <a:extLst>
              <a:ext uri="{FF2B5EF4-FFF2-40B4-BE49-F238E27FC236}">
                <a16:creationId xmlns:a16="http://schemas.microsoft.com/office/drawing/2014/main" id="{559C8369-8AD3-18C5-925D-93A43DBF4C77}"/>
              </a:ext>
            </a:extLst>
          </p:cNvPr>
          <p:cNvSpPr/>
          <p:nvPr/>
        </p:nvSpPr>
        <p:spPr>
          <a:xfrm>
            <a:off x="7568908" y="3066682"/>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0" name="Google Shape;101;p2">
            <a:extLst>
              <a:ext uri="{FF2B5EF4-FFF2-40B4-BE49-F238E27FC236}">
                <a16:creationId xmlns:a16="http://schemas.microsoft.com/office/drawing/2014/main" id="{1A759E42-52CA-8D2B-F03D-2D6F86461E8D}"/>
              </a:ext>
            </a:extLst>
          </p:cNvPr>
          <p:cNvSpPr txBox="1"/>
          <p:nvPr/>
        </p:nvSpPr>
        <p:spPr>
          <a:xfrm>
            <a:off x="7745272" y="3049514"/>
            <a:ext cx="1297299"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i="0" u="none" strike="noStrike" cap="none" dirty="0">
                <a:solidFill>
                  <a:srgbClr val="38AA00"/>
                </a:solidFill>
                <a:latin typeface="Work Sans Light"/>
                <a:ea typeface="Work Sans Light"/>
                <a:cs typeface="Work Sans Light"/>
                <a:sym typeface="Work Sans Light"/>
              </a:rPr>
              <a:t>10</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31" name="Google Shape;102;p2">
            <a:extLst>
              <a:ext uri="{FF2B5EF4-FFF2-40B4-BE49-F238E27FC236}">
                <a16:creationId xmlns:a16="http://schemas.microsoft.com/office/drawing/2014/main" id="{B41B0752-A2AA-0994-64E5-AF438FAC6420}"/>
              </a:ext>
            </a:extLst>
          </p:cNvPr>
          <p:cNvSpPr txBox="1"/>
          <p:nvPr/>
        </p:nvSpPr>
        <p:spPr>
          <a:xfrm>
            <a:off x="7685659" y="3969195"/>
            <a:ext cx="1473228"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dirty="0">
                <a:solidFill>
                  <a:schemeClr val="dk1"/>
                </a:solidFill>
                <a:latin typeface="Work Sans Light" pitchFamily="2" charset="0"/>
              </a:rPr>
              <a:t>Diccionario de datos</a:t>
            </a:r>
            <a:endParaRPr sz="1800" i="0" u="none" strike="noStrike" cap="none" dirty="0">
              <a:solidFill>
                <a:schemeClr val="dk1"/>
              </a:solidFill>
              <a:latin typeface="Work Sans Light" pitchFamily="2" charset="0"/>
              <a:sym typeface="Arial"/>
            </a:endParaRPr>
          </a:p>
        </p:txBody>
      </p:sp>
      <p:sp>
        <p:nvSpPr>
          <p:cNvPr id="32" name="Google Shape;103;p2">
            <a:extLst>
              <a:ext uri="{FF2B5EF4-FFF2-40B4-BE49-F238E27FC236}">
                <a16:creationId xmlns:a16="http://schemas.microsoft.com/office/drawing/2014/main" id="{6D4E1EE4-BD40-AE26-09BB-AE1225173F94}"/>
              </a:ext>
            </a:extLst>
          </p:cNvPr>
          <p:cNvSpPr/>
          <p:nvPr/>
        </p:nvSpPr>
        <p:spPr>
          <a:xfrm>
            <a:off x="9382428" y="3066682"/>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3" name="Google Shape;101;p2">
            <a:extLst>
              <a:ext uri="{FF2B5EF4-FFF2-40B4-BE49-F238E27FC236}">
                <a16:creationId xmlns:a16="http://schemas.microsoft.com/office/drawing/2014/main" id="{CC3E3C58-B81B-F5E2-F384-6DE7F7BB07FF}"/>
              </a:ext>
            </a:extLst>
          </p:cNvPr>
          <p:cNvSpPr txBox="1"/>
          <p:nvPr/>
        </p:nvSpPr>
        <p:spPr>
          <a:xfrm>
            <a:off x="9740309" y="3123061"/>
            <a:ext cx="1208019"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i="0" u="none" strike="noStrike" cap="none" dirty="0">
                <a:solidFill>
                  <a:srgbClr val="38AA00"/>
                </a:solidFill>
                <a:latin typeface="Work Sans Light"/>
                <a:ea typeface="Work Sans Light"/>
                <a:cs typeface="Work Sans Light"/>
                <a:sym typeface="Work Sans Light"/>
              </a:rPr>
              <a:t>11</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34" name="Google Shape;102;p2">
            <a:extLst>
              <a:ext uri="{FF2B5EF4-FFF2-40B4-BE49-F238E27FC236}">
                <a16:creationId xmlns:a16="http://schemas.microsoft.com/office/drawing/2014/main" id="{BC9D1ECA-AB86-05E3-6A2A-33AB424A23F7}"/>
              </a:ext>
            </a:extLst>
          </p:cNvPr>
          <p:cNvSpPr txBox="1"/>
          <p:nvPr/>
        </p:nvSpPr>
        <p:spPr>
          <a:xfrm>
            <a:off x="9559488" y="4019016"/>
            <a:ext cx="1473228"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i="0" u="none" strike="noStrike" cap="none" dirty="0">
                <a:solidFill>
                  <a:schemeClr val="dk1"/>
                </a:solidFill>
                <a:latin typeface="Work Sans Light" pitchFamily="2" charset="0"/>
                <a:sym typeface="Arial"/>
              </a:rPr>
              <a:t>Diagrama de clases</a:t>
            </a:r>
            <a:endParaRPr sz="1800" i="0" u="none" strike="noStrike" cap="none" dirty="0">
              <a:solidFill>
                <a:schemeClr val="dk1"/>
              </a:solidFill>
              <a:latin typeface="Work Sans Light" pitchFamily="2" charset="0"/>
              <a:sym typeface="Arial"/>
            </a:endParaRPr>
          </a:p>
        </p:txBody>
      </p:sp>
      <p:sp>
        <p:nvSpPr>
          <p:cNvPr id="35" name="Google Shape;103;p2">
            <a:extLst>
              <a:ext uri="{FF2B5EF4-FFF2-40B4-BE49-F238E27FC236}">
                <a16:creationId xmlns:a16="http://schemas.microsoft.com/office/drawing/2014/main" id="{9BAF1220-A5E9-7133-40FB-8C0D0F17F423}"/>
              </a:ext>
            </a:extLst>
          </p:cNvPr>
          <p:cNvSpPr/>
          <p:nvPr/>
        </p:nvSpPr>
        <p:spPr>
          <a:xfrm>
            <a:off x="303170" y="4823229"/>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6" name="Google Shape;101;p2">
            <a:extLst>
              <a:ext uri="{FF2B5EF4-FFF2-40B4-BE49-F238E27FC236}">
                <a16:creationId xmlns:a16="http://schemas.microsoft.com/office/drawing/2014/main" id="{68BD1487-0E35-A69C-785B-82FAA596D258}"/>
              </a:ext>
            </a:extLst>
          </p:cNvPr>
          <p:cNvSpPr txBox="1"/>
          <p:nvPr/>
        </p:nvSpPr>
        <p:spPr>
          <a:xfrm>
            <a:off x="601936" y="4784417"/>
            <a:ext cx="1151644"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i="0" u="none" strike="noStrike" cap="none" dirty="0">
                <a:solidFill>
                  <a:srgbClr val="38AA00"/>
                </a:solidFill>
                <a:latin typeface="Work Sans Light"/>
                <a:ea typeface="Work Sans Light"/>
                <a:cs typeface="Work Sans Light"/>
                <a:sym typeface="Work Sans Light"/>
              </a:rPr>
              <a:t>12</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37" name="Google Shape;102;p2">
            <a:extLst>
              <a:ext uri="{FF2B5EF4-FFF2-40B4-BE49-F238E27FC236}">
                <a16:creationId xmlns:a16="http://schemas.microsoft.com/office/drawing/2014/main" id="{EBE2F55C-4823-4EAB-30B0-CF3435A4D45C}"/>
              </a:ext>
            </a:extLst>
          </p:cNvPr>
          <p:cNvSpPr txBox="1"/>
          <p:nvPr/>
        </p:nvSpPr>
        <p:spPr>
          <a:xfrm>
            <a:off x="346743" y="5608172"/>
            <a:ext cx="1473228"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i="0" u="none" strike="noStrike" cap="none" dirty="0">
                <a:solidFill>
                  <a:schemeClr val="dk1"/>
                </a:solidFill>
                <a:latin typeface="Work Sans Light" pitchFamily="2" charset="0"/>
                <a:sym typeface="Arial"/>
              </a:rPr>
              <a:t>Diagrama de despliegue</a:t>
            </a:r>
            <a:endParaRPr sz="1800" i="0" u="none" strike="noStrike" cap="none" dirty="0">
              <a:solidFill>
                <a:schemeClr val="dk1"/>
              </a:solidFill>
              <a:latin typeface="Work Sans Light" pitchFamily="2" charset="0"/>
              <a:sym typeface="Arial"/>
            </a:endParaRPr>
          </a:p>
        </p:txBody>
      </p:sp>
      <p:sp>
        <p:nvSpPr>
          <p:cNvPr id="38" name="Google Shape;103;p2">
            <a:extLst>
              <a:ext uri="{FF2B5EF4-FFF2-40B4-BE49-F238E27FC236}">
                <a16:creationId xmlns:a16="http://schemas.microsoft.com/office/drawing/2014/main" id="{68CBB1A9-F8D5-3D71-E738-7CFD0DB94730}"/>
              </a:ext>
            </a:extLst>
          </p:cNvPr>
          <p:cNvSpPr/>
          <p:nvPr/>
        </p:nvSpPr>
        <p:spPr>
          <a:xfrm>
            <a:off x="2095619" y="4797590"/>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9" name="Google Shape;101;p2">
            <a:extLst>
              <a:ext uri="{FF2B5EF4-FFF2-40B4-BE49-F238E27FC236}">
                <a16:creationId xmlns:a16="http://schemas.microsoft.com/office/drawing/2014/main" id="{9699BDB3-9618-B4CD-9795-ADBAA11412CF}"/>
              </a:ext>
            </a:extLst>
          </p:cNvPr>
          <p:cNvSpPr txBox="1"/>
          <p:nvPr/>
        </p:nvSpPr>
        <p:spPr>
          <a:xfrm>
            <a:off x="2460776" y="4712098"/>
            <a:ext cx="1151644"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i="0" u="none" strike="noStrike" cap="none" dirty="0">
                <a:solidFill>
                  <a:srgbClr val="38AA00"/>
                </a:solidFill>
                <a:latin typeface="Work Sans Light"/>
                <a:ea typeface="Work Sans Light"/>
                <a:cs typeface="Work Sans Light"/>
                <a:sym typeface="Work Sans Light"/>
              </a:rPr>
              <a:t>13</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40" name="Google Shape;102;p2">
            <a:extLst>
              <a:ext uri="{FF2B5EF4-FFF2-40B4-BE49-F238E27FC236}">
                <a16:creationId xmlns:a16="http://schemas.microsoft.com/office/drawing/2014/main" id="{CA021C52-0C6E-717B-6B5F-B561782220C3}"/>
              </a:ext>
            </a:extLst>
          </p:cNvPr>
          <p:cNvSpPr txBox="1"/>
          <p:nvPr/>
        </p:nvSpPr>
        <p:spPr>
          <a:xfrm>
            <a:off x="2174480" y="5619783"/>
            <a:ext cx="1473228"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dirty="0">
                <a:solidFill>
                  <a:schemeClr val="dk1"/>
                </a:solidFill>
                <a:latin typeface="Work Sans Light" pitchFamily="2" charset="0"/>
              </a:rPr>
              <a:t>Sistema de control de versiones</a:t>
            </a:r>
            <a:endParaRPr sz="1800" i="0" u="none" strike="noStrike" cap="none" dirty="0">
              <a:solidFill>
                <a:schemeClr val="dk1"/>
              </a:solidFill>
              <a:latin typeface="Work Sans Light" pitchFamily="2" charset="0"/>
              <a:sym typeface="Arial"/>
            </a:endParaRPr>
          </a:p>
        </p:txBody>
      </p:sp>
      <p:sp>
        <p:nvSpPr>
          <p:cNvPr id="2" name="Google Shape;103;p2">
            <a:extLst>
              <a:ext uri="{FF2B5EF4-FFF2-40B4-BE49-F238E27FC236}">
                <a16:creationId xmlns:a16="http://schemas.microsoft.com/office/drawing/2014/main" id="{A3A14275-A445-02D2-B446-94EE960CEDD7}"/>
              </a:ext>
            </a:extLst>
          </p:cNvPr>
          <p:cNvSpPr/>
          <p:nvPr/>
        </p:nvSpPr>
        <p:spPr>
          <a:xfrm>
            <a:off x="5726506" y="1128406"/>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 name="Google Shape;101;p2">
            <a:extLst>
              <a:ext uri="{FF2B5EF4-FFF2-40B4-BE49-F238E27FC236}">
                <a16:creationId xmlns:a16="http://schemas.microsoft.com/office/drawing/2014/main" id="{E1EFDCD0-C8E5-B818-11D7-F87C8075DDD9}"/>
              </a:ext>
            </a:extLst>
          </p:cNvPr>
          <p:cNvSpPr txBox="1"/>
          <p:nvPr/>
        </p:nvSpPr>
        <p:spPr>
          <a:xfrm>
            <a:off x="5899655" y="1150727"/>
            <a:ext cx="1293388"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dirty="0">
                <a:solidFill>
                  <a:srgbClr val="38AA00"/>
                </a:solidFill>
                <a:latin typeface="Work Sans Light"/>
                <a:ea typeface="Work Sans Light"/>
                <a:cs typeface="Work Sans Light"/>
                <a:sym typeface="Work Sans Light"/>
              </a:rPr>
              <a:t>04</a:t>
            </a:r>
            <a:r>
              <a:rPr lang="es-CO" sz="7200" b="1" i="0" u="none" strike="noStrike" cap="none" dirty="0">
                <a:solidFill>
                  <a:srgbClr val="38AA00"/>
                </a:solidFill>
                <a:latin typeface="Work Sans Light"/>
                <a:ea typeface="Work Sans Light"/>
                <a:cs typeface="Work Sans Light"/>
                <a:sym typeface="Work Sans Light"/>
              </a:rPr>
              <a:t>.</a:t>
            </a:r>
            <a:r>
              <a:rPr lang="es-CO" sz="7200" b="0" i="0" u="none" strike="noStrike" cap="none" dirty="0">
                <a:solidFill>
                  <a:schemeClr val="dk1"/>
                </a:solidFill>
                <a:latin typeface="Arial"/>
                <a:ea typeface="Arial"/>
                <a:cs typeface="Arial"/>
                <a:sym typeface="Arial"/>
              </a:rPr>
              <a:t> </a:t>
            </a:r>
            <a:endParaRPr sz="2000" b="1" i="0" u="none" strike="noStrike" cap="none" dirty="0">
              <a:solidFill>
                <a:schemeClr val="dk1"/>
              </a:solidFill>
              <a:latin typeface="Arial"/>
              <a:ea typeface="Arial"/>
              <a:cs typeface="Arial"/>
              <a:sym typeface="Arial"/>
            </a:endParaRPr>
          </a:p>
        </p:txBody>
      </p:sp>
      <p:sp>
        <p:nvSpPr>
          <p:cNvPr id="4" name="Google Shape;102;p2">
            <a:extLst>
              <a:ext uri="{FF2B5EF4-FFF2-40B4-BE49-F238E27FC236}">
                <a16:creationId xmlns:a16="http://schemas.microsoft.com/office/drawing/2014/main" id="{ADA8C36D-5621-976F-7AE9-E7C563FA83D8}"/>
              </a:ext>
            </a:extLst>
          </p:cNvPr>
          <p:cNvSpPr txBox="1"/>
          <p:nvPr/>
        </p:nvSpPr>
        <p:spPr>
          <a:xfrm>
            <a:off x="5775845" y="2119758"/>
            <a:ext cx="1574295"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ES" sz="1800" dirty="0">
                <a:solidFill>
                  <a:schemeClr val="dk1"/>
                </a:solidFill>
                <a:latin typeface="Work Sans Light" pitchFamily="2" charset="0"/>
              </a:rPr>
              <a:t>A</a:t>
            </a:r>
            <a:r>
              <a:rPr lang="es-CO" sz="1800" dirty="0" err="1">
                <a:solidFill>
                  <a:schemeClr val="dk1"/>
                </a:solidFill>
                <a:latin typeface="Work Sans Light" pitchFamily="2" charset="0"/>
              </a:rPr>
              <a:t>lcancé</a:t>
            </a:r>
            <a:r>
              <a:rPr lang="es-CO" sz="1800" dirty="0">
                <a:solidFill>
                  <a:schemeClr val="dk1"/>
                </a:solidFill>
                <a:latin typeface="Work Sans Light" pitchFamily="2" charset="0"/>
              </a:rPr>
              <a:t> y delimitación</a:t>
            </a:r>
            <a:endParaRPr sz="1800" i="0" u="none" strike="noStrike" cap="none" dirty="0">
              <a:solidFill>
                <a:schemeClr val="dk1"/>
              </a:solidFill>
              <a:latin typeface="Work Sans Light" pitchFamily="2" charset="0"/>
              <a:sym typeface="Arial"/>
            </a:endParaRPr>
          </a:p>
        </p:txBody>
      </p:sp>
      <p:sp>
        <p:nvSpPr>
          <p:cNvPr id="44" name="Google Shape;103;p2">
            <a:extLst>
              <a:ext uri="{FF2B5EF4-FFF2-40B4-BE49-F238E27FC236}">
                <a16:creationId xmlns:a16="http://schemas.microsoft.com/office/drawing/2014/main" id="{6CB7A467-44AB-C203-4772-8AF6B5E68F13}"/>
              </a:ext>
            </a:extLst>
          </p:cNvPr>
          <p:cNvSpPr/>
          <p:nvPr/>
        </p:nvSpPr>
        <p:spPr>
          <a:xfrm>
            <a:off x="7553854" y="1131385"/>
            <a:ext cx="1481512" cy="1573183"/>
          </a:xfrm>
          <a:prstGeom prst="rect">
            <a:avLst/>
          </a:prstGeom>
          <a:noFill/>
          <a:ln w="12700" cap="flat" cmpd="sng">
            <a:solidFill>
              <a:srgbClr val="0F9C0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5" name="Google Shape;101;p2">
            <a:extLst>
              <a:ext uri="{FF2B5EF4-FFF2-40B4-BE49-F238E27FC236}">
                <a16:creationId xmlns:a16="http://schemas.microsoft.com/office/drawing/2014/main" id="{565949B4-D63C-8C7D-F79A-6358BC74519A}"/>
              </a:ext>
            </a:extLst>
          </p:cNvPr>
          <p:cNvSpPr txBox="1"/>
          <p:nvPr/>
        </p:nvSpPr>
        <p:spPr>
          <a:xfrm>
            <a:off x="7738067" y="1291377"/>
            <a:ext cx="1151644" cy="106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5400" b="1" dirty="0">
                <a:solidFill>
                  <a:srgbClr val="38AA00"/>
                </a:solidFill>
                <a:latin typeface="Work Sans Light"/>
                <a:ea typeface="Work Sans Light"/>
                <a:cs typeface="Work Sans Light"/>
                <a:sym typeface="Work Sans Light"/>
              </a:rPr>
              <a:t>05</a:t>
            </a:r>
            <a:endParaRPr sz="2000" b="1" i="0" u="none" strike="noStrike" cap="none" dirty="0">
              <a:solidFill>
                <a:schemeClr val="dk1"/>
              </a:solidFill>
              <a:latin typeface="Arial"/>
              <a:ea typeface="Arial"/>
              <a:cs typeface="Arial"/>
              <a:sym typeface="Arial"/>
            </a:endParaRPr>
          </a:p>
        </p:txBody>
      </p:sp>
      <p:sp>
        <p:nvSpPr>
          <p:cNvPr id="46" name="Google Shape;102;p2">
            <a:extLst>
              <a:ext uri="{FF2B5EF4-FFF2-40B4-BE49-F238E27FC236}">
                <a16:creationId xmlns:a16="http://schemas.microsoft.com/office/drawing/2014/main" id="{01088524-F0F4-C304-24DA-B1C855E003E6}"/>
              </a:ext>
            </a:extLst>
          </p:cNvPr>
          <p:cNvSpPr txBox="1"/>
          <p:nvPr/>
        </p:nvSpPr>
        <p:spPr>
          <a:xfrm>
            <a:off x="7572471" y="2055268"/>
            <a:ext cx="1599399" cy="601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1800" dirty="0">
                <a:solidFill>
                  <a:schemeClr val="dk1"/>
                </a:solidFill>
                <a:latin typeface="Work Sans Light" pitchFamily="2" charset="0"/>
              </a:rPr>
              <a:t>Justificación</a:t>
            </a:r>
            <a:endParaRPr sz="1800" i="0" u="none" strike="noStrike" cap="none" dirty="0">
              <a:solidFill>
                <a:schemeClr val="dk1"/>
              </a:solidFill>
              <a:latin typeface="Work Sans Light" pitchFamily="2" charset="0"/>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
          <p:cNvSpPr/>
          <p:nvPr/>
        </p:nvSpPr>
        <p:spPr>
          <a:xfrm>
            <a:off x="712950" y="645650"/>
            <a:ext cx="52815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8" name="Google Shape;158;p2"/>
          <p:cNvSpPr txBox="1"/>
          <p:nvPr/>
        </p:nvSpPr>
        <p:spPr>
          <a:xfrm>
            <a:off x="939800" y="265850"/>
            <a:ext cx="6715800" cy="10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0" i="0" u="none" strike="noStrike" cap="none">
                <a:solidFill>
                  <a:srgbClr val="38AA00"/>
                </a:solidFill>
                <a:latin typeface="Work Sans Light"/>
                <a:ea typeface="Work Sans Light"/>
                <a:cs typeface="Work Sans Light"/>
                <a:sym typeface="Work Sans Light"/>
              </a:rPr>
              <a:t>¿Cuál es el problema?</a:t>
            </a:r>
            <a:endParaRPr sz="1800" b="0" i="0" u="none" strike="noStrike" cap="none">
              <a:solidFill>
                <a:schemeClr val="dk1"/>
              </a:solidFill>
              <a:latin typeface="Arial"/>
              <a:ea typeface="Arial"/>
              <a:cs typeface="Arial"/>
              <a:sym typeface="Arial"/>
            </a:endParaRPr>
          </a:p>
        </p:txBody>
      </p:sp>
      <p:sp>
        <p:nvSpPr>
          <p:cNvPr id="159" name="Google Shape;159;p2"/>
          <p:cNvSpPr txBox="1"/>
          <p:nvPr/>
        </p:nvSpPr>
        <p:spPr>
          <a:xfrm>
            <a:off x="712950" y="1266050"/>
            <a:ext cx="6936000" cy="5230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Work Sans Light"/>
              <a:buNone/>
            </a:pPr>
            <a:r>
              <a:rPr lang="es-CO" sz="2000" b="0" i="0" u="none" strike="noStrike" cap="none" dirty="0" err="1">
                <a:solidFill>
                  <a:schemeClr val="dk1"/>
                </a:solidFill>
                <a:latin typeface="Arial"/>
                <a:ea typeface="Arial"/>
                <a:cs typeface="Arial"/>
                <a:sym typeface="Arial"/>
              </a:rPr>
              <a:t>tusLentes</a:t>
            </a:r>
            <a:r>
              <a:rPr lang="es-CO" sz="2000" b="0" i="0" u="none" strike="noStrike" cap="none" dirty="0">
                <a:solidFill>
                  <a:schemeClr val="dk1"/>
                </a:solidFill>
                <a:latin typeface="Arial"/>
                <a:ea typeface="Arial"/>
                <a:cs typeface="Arial"/>
                <a:sym typeface="Arial"/>
              </a:rPr>
              <a:t> Shop es un negocio ubicado en la localidad de Kennedy, especializado en brindar servicios de asesoría y venta de artículos para la vista.</a:t>
            </a: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Work Sans Light"/>
              <a:buNone/>
            </a:pPr>
            <a:r>
              <a:rPr lang="es-CO" sz="2000" b="0" i="0" u="none" strike="noStrike" cap="none" dirty="0">
                <a:solidFill>
                  <a:schemeClr val="dk1"/>
                </a:solidFill>
                <a:latin typeface="Arial"/>
                <a:ea typeface="Arial"/>
                <a:cs typeface="Arial"/>
                <a:sym typeface="Arial"/>
              </a:rPr>
              <a:t>A través de las técnicas de levantamiento de información, se identificó un problema: agendan sus citas por redes sociales y medios físicos (cuadernos y libretas). Sin embargo, estos procesos no son eficientes en el agendamiento. En WhatsApp, se pueden borrar los mensajes, y las anotaciones en un cuaderno se pueden extraviar o incluso dañar, lo que resulta en la pérdida de información. En una ocasión, un empleado se confundió al llamar al cliente para avisarle sobre la cita. Más tarde, dos clientes llegaron a la misma hora, generando confusión entre ellos. Uno de los clientes se quejó por la mala administración de las citas, lo que llevó a cancelar la cita con ellos.</a:t>
            </a:r>
            <a:endParaRPr sz="2000" b="0" i="0" u="none" strike="noStrike" cap="none" dirty="0">
              <a:solidFill>
                <a:schemeClr val="dk1"/>
              </a:solidFill>
              <a:latin typeface="Arial"/>
              <a:ea typeface="Arial"/>
              <a:cs typeface="Arial"/>
              <a:sym typeface="Arial"/>
            </a:endParaRPr>
          </a:p>
        </p:txBody>
      </p:sp>
      <p:pic>
        <p:nvPicPr>
          <p:cNvPr id="160" name="Google Shape;160;p2"/>
          <p:cNvPicPr preferRelativeResize="0"/>
          <p:nvPr/>
        </p:nvPicPr>
        <p:blipFill rotWithShape="1">
          <a:blip r:embed="rId3">
            <a:alphaModFix/>
          </a:blip>
          <a:srcRect/>
          <a:stretch/>
        </p:blipFill>
        <p:spPr>
          <a:xfrm>
            <a:off x="7663375" y="2026452"/>
            <a:ext cx="4356801" cy="2696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4" name="Google Shape;184;g1f39dcf72fa_0_5"/>
          <p:cNvSpPr txBox="1"/>
          <p:nvPr/>
        </p:nvSpPr>
        <p:spPr>
          <a:xfrm>
            <a:off x="1225107" y="1290867"/>
            <a:ext cx="69477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Work Sans Light"/>
              <a:buNone/>
            </a:pPr>
            <a:r>
              <a:rPr lang="es-CO" sz="2400" b="0" i="0" u="none" strike="noStrike" cap="none" dirty="0">
                <a:solidFill>
                  <a:schemeClr val="dk1"/>
                </a:solidFill>
                <a:latin typeface="Arial"/>
                <a:ea typeface="Arial"/>
                <a:cs typeface="Arial"/>
                <a:sym typeface="Arial"/>
              </a:rPr>
              <a:t>Desarrollar un sistema de info</a:t>
            </a:r>
            <a:r>
              <a:rPr lang="es-CO" sz="2400" dirty="0">
                <a:solidFill>
                  <a:schemeClr val="dk1"/>
                </a:solidFill>
              </a:rPr>
              <a:t>rmación</a:t>
            </a:r>
            <a:r>
              <a:rPr lang="es-CO" sz="2400" b="0" i="0" u="none" strike="noStrike" cap="none" dirty="0">
                <a:solidFill>
                  <a:schemeClr val="dk1"/>
                </a:solidFill>
                <a:latin typeface="Arial"/>
                <a:ea typeface="Arial"/>
                <a:cs typeface="Arial"/>
                <a:sym typeface="Arial"/>
              </a:rPr>
              <a:t> orientado al agendamiento de citas con el fin de mejorar la gestión de clientes en el negocio </a:t>
            </a:r>
            <a:r>
              <a:rPr lang="es-CO" sz="2400" b="0" i="0" u="none" strike="noStrike" cap="none" dirty="0" err="1">
                <a:solidFill>
                  <a:schemeClr val="dk1"/>
                </a:solidFill>
                <a:latin typeface="Arial"/>
                <a:ea typeface="Arial"/>
                <a:cs typeface="Arial"/>
                <a:sym typeface="Arial"/>
              </a:rPr>
              <a:t>tus</a:t>
            </a:r>
            <a:r>
              <a:rPr lang="es-CO" sz="2400" dirty="0" err="1">
                <a:solidFill>
                  <a:schemeClr val="dk1"/>
                </a:solidFill>
              </a:rPr>
              <a:t>L</a:t>
            </a:r>
            <a:r>
              <a:rPr lang="es-CO" sz="2400" b="0" i="0" u="none" strike="noStrike" cap="none" dirty="0" err="1">
                <a:solidFill>
                  <a:schemeClr val="dk1"/>
                </a:solidFill>
                <a:latin typeface="Arial"/>
                <a:ea typeface="Arial"/>
                <a:cs typeface="Arial"/>
                <a:sym typeface="Arial"/>
              </a:rPr>
              <a:t>entes</a:t>
            </a:r>
            <a:r>
              <a:rPr lang="es-CO" sz="2400" b="0" i="0" u="none" strike="noStrike" cap="none" dirty="0">
                <a:solidFill>
                  <a:schemeClr val="dk1"/>
                </a:solidFill>
                <a:latin typeface="Arial"/>
                <a:ea typeface="Arial"/>
                <a:cs typeface="Arial"/>
                <a:sym typeface="Arial"/>
              </a:rPr>
              <a:t> shop. </a:t>
            </a:r>
            <a:endParaRPr sz="2400" b="0" i="0" u="none" strike="noStrike" cap="none" dirty="0">
              <a:solidFill>
                <a:schemeClr val="dk1"/>
              </a:solidFill>
              <a:latin typeface="Arial"/>
              <a:ea typeface="Arial"/>
              <a:cs typeface="Arial"/>
              <a:sym typeface="Arial"/>
            </a:endParaRPr>
          </a:p>
        </p:txBody>
      </p:sp>
      <p:pic>
        <p:nvPicPr>
          <p:cNvPr id="185" name="Google Shape;185;g1f39dcf72fa_0_5"/>
          <p:cNvPicPr preferRelativeResize="0"/>
          <p:nvPr/>
        </p:nvPicPr>
        <p:blipFill rotWithShape="1">
          <a:blip r:embed="rId3">
            <a:alphaModFix/>
          </a:blip>
          <a:srcRect/>
          <a:stretch/>
        </p:blipFill>
        <p:spPr>
          <a:xfrm>
            <a:off x="6403950" y="2980652"/>
            <a:ext cx="3484950" cy="3484950"/>
          </a:xfrm>
          <a:prstGeom prst="rect">
            <a:avLst/>
          </a:prstGeom>
          <a:noFill/>
          <a:ln>
            <a:noFill/>
          </a:ln>
        </p:spPr>
      </p:pic>
      <p:sp>
        <p:nvSpPr>
          <p:cNvPr id="3" name="Google Shape;157;p2">
            <a:extLst>
              <a:ext uri="{FF2B5EF4-FFF2-40B4-BE49-F238E27FC236}">
                <a16:creationId xmlns:a16="http://schemas.microsoft.com/office/drawing/2014/main" id="{2BA13D40-2D9C-71C5-D230-3D2C92437886}"/>
              </a:ext>
            </a:extLst>
          </p:cNvPr>
          <p:cNvSpPr/>
          <p:nvPr/>
        </p:nvSpPr>
        <p:spPr>
          <a:xfrm>
            <a:off x="712950" y="645650"/>
            <a:ext cx="52815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158;p2">
            <a:extLst>
              <a:ext uri="{FF2B5EF4-FFF2-40B4-BE49-F238E27FC236}">
                <a16:creationId xmlns:a16="http://schemas.microsoft.com/office/drawing/2014/main" id="{51DF1B77-877F-E642-75A2-40F2A7B2D8E2}"/>
              </a:ext>
            </a:extLst>
          </p:cNvPr>
          <p:cNvSpPr txBox="1"/>
          <p:nvPr/>
        </p:nvSpPr>
        <p:spPr>
          <a:xfrm>
            <a:off x="939800" y="265850"/>
            <a:ext cx="5856111" cy="10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0" i="0" u="none" strike="noStrike" cap="none" dirty="0">
                <a:solidFill>
                  <a:srgbClr val="38AA00"/>
                </a:solidFill>
                <a:latin typeface="Work Sans Light"/>
                <a:ea typeface="Work Sans Light"/>
                <a:cs typeface="Work Sans Light"/>
                <a:sym typeface="Work Sans Light"/>
              </a:rPr>
              <a:t>Objetivo General</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3" name="Google Shape;193;g1f39dcf72fa_0_12"/>
          <p:cNvSpPr txBox="1"/>
          <p:nvPr/>
        </p:nvSpPr>
        <p:spPr>
          <a:xfrm>
            <a:off x="216184" y="1372550"/>
            <a:ext cx="11307900" cy="5262939"/>
          </a:xfrm>
          <a:prstGeom prst="rect">
            <a:avLst/>
          </a:prstGeom>
          <a:noFill/>
          <a:ln>
            <a:noFill/>
          </a:ln>
        </p:spPr>
        <p:txBody>
          <a:bodyPr spcFirstLastPara="1" wrap="square" lIns="91425" tIns="45700" rIns="91425" bIns="45700" anchor="t" anchorCtr="0">
            <a:spAutoFit/>
          </a:bodyPr>
          <a:lstStyle/>
          <a:p>
            <a:pPr marL="457200" marR="0" lvl="0" indent="-381000" algn="just" rtl="0">
              <a:lnSpc>
                <a:spcPct val="100000"/>
              </a:lnSpc>
              <a:spcBef>
                <a:spcPts val="0"/>
              </a:spcBef>
              <a:spcAft>
                <a:spcPts val="0"/>
              </a:spcAft>
              <a:buClr>
                <a:schemeClr val="dk1"/>
              </a:buClr>
              <a:buSzPts val="2400"/>
              <a:buFont typeface="Arial"/>
              <a:buChar char="-"/>
            </a:pPr>
            <a:r>
              <a:rPr lang="es-CO" sz="2400" b="0" i="0" u="none" strike="noStrike" cap="none" dirty="0">
                <a:solidFill>
                  <a:schemeClr val="dk1"/>
                </a:solidFill>
                <a:latin typeface="Arial"/>
                <a:ea typeface="Arial"/>
                <a:cs typeface="Arial"/>
                <a:sym typeface="Arial"/>
              </a:rPr>
              <a:t>Implementar un</a:t>
            </a:r>
            <a:r>
              <a:rPr lang="es-CO" sz="2400" dirty="0">
                <a:solidFill>
                  <a:schemeClr val="dk1"/>
                </a:solidFill>
              </a:rPr>
              <a:t> método para</a:t>
            </a:r>
            <a:r>
              <a:rPr lang="es-CO" sz="2400" b="0" i="0" u="none" strike="noStrike" cap="none" dirty="0">
                <a:solidFill>
                  <a:schemeClr val="dk1"/>
                </a:solidFill>
                <a:latin typeface="Arial"/>
                <a:ea typeface="Arial"/>
                <a:cs typeface="Arial"/>
                <a:sym typeface="Arial"/>
              </a:rPr>
              <a:t> el acceso y registro del usuario.</a:t>
            </a:r>
          </a:p>
          <a:p>
            <a:pPr marL="457200" marR="0" lvl="0" indent="-381000" algn="just" rtl="0">
              <a:lnSpc>
                <a:spcPct val="100000"/>
              </a:lnSpc>
              <a:spcBef>
                <a:spcPts val="0"/>
              </a:spcBef>
              <a:spcAft>
                <a:spcPts val="0"/>
              </a:spcAft>
              <a:buClr>
                <a:schemeClr val="dk1"/>
              </a:buClr>
              <a:buSzPts val="2400"/>
              <a:buFont typeface="Arial"/>
              <a:buChar char="-"/>
            </a:pPr>
            <a:endParaRPr lang="es-CO" sz="2400" b="0" i="0" u="none" strike="noStrike" cap="none" dirty="0">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s-CO" sz="2400" b="0" i="0" u="none" strike="noStrike" cap="none" dirty="0">
                <a:solidFill>
                  <a:schemeClr val="dk1"/>
                </a:solidFill>
                <a:latin typeface="Arial"/>
                <a:ea typeface="Arial"/>
                <a:cs typeface="Arial"/>
                <a:sym typeface="Arial"/>
              </a:rPr>
              <a:t>Desarrollar un </a:t>
            </a:r>
            <a:r>
              <a:rPr lang="es-CO" sz="2400" dirty="0">
                <a:solidFill>
                  <a:schemeClr val="dk1"/>
                </a:solidFill>
              </a:rPr>
              <a:t>modulo</a:t>
            </a:r>
            <a:r>
              <a:rPr lang="es-CO" sz="2400" b="0" i="0" u="none" strike="noStrike" cap="none" dirty="0">
                <a:solidFill>
                  <a:schemeClr val="dk1"/>
                </a:solidFill>
                <a:latin typeface="Arial"/>
                <a:ea typeface="Arial"/>
                <a:cs typeface="Arial"/>
                <a:sym typeface="Arial"/>
              </a:rPr>
              <a:t> de gestión</a:t>
            </a:r>
            <a:r>
              <a:rPr lang="es-CO" sz="2400" dirty="0">
                <a:solidFill>
                  <a:schemeClr val="dk1"/>
                </a:solidFill>
              </a:rPr>
              <a:t> de</a:t>
            </a:r>
            <a:r>
              <a:rPr lang="es-CO" sz="2400" b="0" i="0" u="none" strike="noStrike" cap="none" dirty="0">
                <a:solidFill>
                  <a:schemeClr val="dk1"/>
                </a:solidFill>
                <a:latin typeface="Arial"/>
                <a:ea typeface="Arial"/>
                <a:cs typeface="Arial"/>
                <a:sym typeface="Arial"/>
              </a:rPr>
              <a:t> citas con el propósito de crear, consultar, modificar y </a:t>
            </a:r>
            <a:r>
              <a:rPr lang="es-CO" sz="2400" dirty="0">
                <a:solidFill>
                  <a:schemeClr val="dk1"/>
                </a:solidFill>
              </a:rPr>
              <a:t>cambiar el estado</a:t>
            </a:r>
            <a:r>
              <a:rPr lang="es-CO" sz="2400" b="0" i="0" u="none" strike="noStrike" cap="none" dirty="0">
                <a:solidFill>
                  <a:schemeClr val="dk1"/>
                </a:solidFill>
                <a:latin typeface="Arial"/>
                <a:ea typeface="Arial"/>
                <a:cs typeface="Arial"/>
                <a:sym typeface="Arial"/>
              </a:rPr>
              <a:t> de esta.</a:t>
            </a:r>
          </a:p>
          <a:p>
            <a:pPr marL="457200" marR="0" lvl="0" indent="-381000" algn="just" rtl="0">
              <a:lnSpc>
                <a:spcPct val="100000"/>
              </a:lnSpc>
              <a:spcBef>
                <a:spcPts val="0"/>
              </a:spcBef>
              <a:spcAft>
                <a:spcPts val="0"/>
              </a:spcAft>
              <a:buClr>
                <a:schemeClr val="dk1"/>
              </a:buClr>
              <a:buSzPts val="2400"/>
              <a:buFont typeface="Arial"/>
              <a:buChar char="-"/>
            </a:pPr>
            <a:endParaRPr sz="2400" b="0" i="0" u="none" strike="noStrike" cap="none" dirty="0">
              <a:solidFill>
                <a:schemeClr val="dk1"/>
              </a:solidFill>
              <a:latin typeface="Arial"/>
              <a:ea typeface="Arial"/>
              <a:cs typeface="Arial"/>
              <a:sym typeface="Arial"/>
            </a:endParaRPr>
          </a:p>
          <a:p>
            <a:pPr marL="457200" marR="0" lvl="0" indent="-381000" algn="just" rtl="0">
              <a:lnSpc>
                <a:spcPct val="100000"/>
              </a:lnSpc>
              <a:spcBef>
                <a:spcPts val="0"/>
              </a:spcBef>
              <a:spcAft>
                <a:spcPts val="0"/>
              </a:spcAft>
              <a:buClr>
                <a:schemeClr val="dk1"/>
              </a:buClr>
              <a:buSzPts val="2400"/>
              <a:buFont typeface="Arial"/>
              <a:buChar char="-"/>
            </a:pPr>
            <a:r>
              <a:rPr lang="es-CO" sz="2400" b="0" i="0" u="none" strike="noStrike" cap="none" dirty="0">
                <a:solidFill>
                  <a:schemeClr val="dk1"/>
                </a:solidFill>
                <a:latin typeface="Arial"/>
                <a:ea typeface="Arial"/>
                <a:cs typeface="Arial"/>
                <a:sym typeface="Arial"/>
              </a:rPr>
              <a:t>Incluir información detallada de las citas: hora</a:t>
            </a:r>
            <a:r>
              <a:rPr lang="es-CO" sz="2400" dirty="0">
                <a:solidFill>
                  <a:schemeClr val="dk1"/>
                </a:solidFill>
              </a:rPr>
              <a:t> y</a:t>
            </a:r>
            <a:r>
              <a:rPr lang="es-CO" sz="2400" b="0" i="0" u="none" strike="noStrike" cap="none" dirty="0">
                <a:solidFill>
                  <a:schemeClr val="dk1"/>
                </a:solidFill>
                <a:latin typeface="Arial"/>
                <a:ea typeface="Arial"/>
                <a:cs typeface="Arial"/>
                <a:sym typeface="Arial"/>
              </a:rPr>
              <a:t> </a:t>
            </a:r>
            <a:r>
              <a:rPr lang="es-CO" sz="2400" dirty="0">
                <a:solidFill>
                  <a:schemeClr val="dk1"/>
                </a:solidFill>
              </a:rPr>
              <a:t>descripción de la cita</a:t>
            </a:r>
            <a:r>
              <a:rPr lang="es-CO" sz="2400" b="0" i="0" u="none" strike="noStrike" cap="none" dirty="0">
                <a:solidFill>
                  <a:schemeClr val="dk1"/>
                </a:solidFill>
                <a:latin typeface="Arial"/>
                <a:ea typeface="Arial"/>
                <a:cs typeface="Arial"/>
                <a:sym typeface="Arial"/>
              </a:rPr>
              <a:t>.</a:t>
            </a:r>
          </a:p>
          <a:p>
            <a:pPr marL="457200" marR="0" lvl="0" indent="-381000" algn="just" rtl="0">
              <a:lnSpc>
                <a:spcPct val="100000"/>
              </a:lnSpc>
              <a:spcBef>
                <a:spcPts val="0"/>
              </a:spcBef>
              <a:spcAft>
                <a:spcPts val="0"/>
              </a:spcAft>
              <a:buClr>
                <a:schemeClr val="dk1"/>
              </a:buClr>
              <a:buSzPts val="2400"/>
              <a:buFont typeface="Arial"/>
              <a:buChar char="-"/>
            </a:pPr>
            <a:endParaRPr sz="2400" dirty="0">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s-CO" sz="2400" dirty="0">
                <a:solidFill>
                  <a:schemeClr val="dk1"/>
                </a:solidFill>
              </a:rPr>
              <a:t>Desarrollar un modulo de gestión de usuarios con el propósito de registrar, modificar, consultar y eliminar usuarios.</a:t>
            </a:r>
          </a:p>
          <a:p>
            <a:pPr marL="457200" marR="0" lvl="0" indent="-381000" algn="just" rtl="0">
              <a:lnSpc>
                <a:spcPct val="100000"/>
              </a:lnSpc>
              <a:spcBef>
                <a:spcPts val="0"/>
              </a:spcBef>
              <a:spcAft>
                <a:spcPts val="0"/>
              </a:spcAft>
              <a:buClr>
                <a:schemeClr val="dk1"/>
              </a:buClr>
              <a:buSzPts val="2400"/>
              <a:buChar char="-"/>
            </a:pPr>
            <a:endParaRPr lang="es-CO" sz="2400" dirty="0">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s-CO" sz="2400" dirty="0">
                <a:solidFill>
                  <a:schemeClr val="dk1"/>
                </a:solidFill>
              </a:rPr>
              <a:t>Desarrollar un modulo para la gestión de diagnósticos con el propósito de registrar, modificar, consultar y eliminar diagnostico</a:t>
            </a:r>
          </a:p>
          <a:p>
            <a:pPr marL="457200" marR="0" lvl="0" indent="-381000" algn="just" rtl="0">
              <a:lnSpc>
                <a:spcPct val="100000"/>
              </a:lnSpc>
              <a:spcBef>
                <a:spcPts val="0"/>
              </a:spcBef>
              <a:spcAft>
                <a:spcPts val="0"/>
              </a:spcAft>
              <a:buClr>
                <a:schemeClr val="dk1"/>
              </a:buClr>
              <a:buSzPts val="2400"/>
              <a:buChar char="-"/>
            </a:pPr>
            <a:endParaRPr lang="es-CO" sz="2400" dirty="0">
              <a:solidFill>
                <a:schemeClr val="dk1"/>
              </a:solidFill>
            </a:endParaRPr>
          </a:p>
          <a:p>
            <a:pPr marL="457200" marR="0" lvl="0" indent="-381000" algn="just" rtl="0">
              <a:lnSpc>
                <a:spcPct val="100000"/>
              </a:lnSpc>
              <a:spcBef>
                <a:spcPts val="0"/>
              </a:spcBef>
              <a:spcAft>
                <a:spcPts val="0"/>
              </a:spcAft>
              <a:buClr>
                <a:schemeClr val="dk1"/>
              </a:buClr>
              <a:buSzPts val="2400"/>
              <a:buChar char="-"/>
            </a:pPr>
            <a:r>
              <a:rPr lang="es-CO" sz="2400" dirty="0">
                <a:solidFill>
                  <a:schemeClr val="dk1"/>
                </a:solidFill>
              </a:rPr>
              <a:t>Desarrollar un apartado para consultar el historial clínico del cliente.</a:t>
            </a:r>
          </a:p>
        </p:txBody>
      </p:sp>
      <p:sp>
        <p:nvSpPr>
          <p:cNvPr id="4" name="Google Shape;157;p2">
            <a:extLst>
              <a:ext uri="{FF2B5EF4-FFF2-40B4-BE49-F238E27FC236}">
                <a16:creationId xmlns:a16="http://schemas.microsoft.com/office/drawing/2014/main" id="{4590F48E-4826-9BD0-B706-F1AE9E20C141}"/>
              </a:ext>
            </a:extLst>
          </p:cNvPr>
          <p:cNvSpPr/>
          <p:nvPr/>
        </p:nvSpPr>
        <p:spPr>
          <a:xfrm>
            <a:off x="712950" y="645650"/>
            <a:ext cx="52815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158;p2">
            <a:extLst>
              <a:ext uri="{FF2B5EF4-FFF2-40B4-BE49-F238E27FC236}">
                <a16:creationId xmlns:a16="http://schemas.microsoft.com/office/drawing/2014/main" id="{27528333-8FDF-5007-E944-4BED6E93FCCE}"/>
              </a:ext>
            </a:extLst>
          </p:cNvPr>
          <p:cNvSpPr txBox="1"/>
          <p:nvPr/>
        </p:nvSpPr>
        <p:spPr>
          <a:xfrm>
            <a:off x="939800" y="265850"/>
            <a:ext cx="6715800" cy="10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0" i="0" u="none" strike="noStrike" cap="none" dirty="0">
                <a:solidFill>
                  <a:srgbClr val="38AA00"/>
                </a:solidFill>
                <a:latin typeface="Work Sans Light"/>
                <a:ea typeface="Work Sans Light"/>
                <a:cs typeface="Work Sans Light"/>
                <a:sym typeface="Work Sans Light"/>
              </a:rPr>
              <a:t>Objetivos Específicos</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Google Shape;219;p4"/>
          <p:cNvSpPr txBox="1"/>
          <p:nvPr/>
        </p:nvSpPr>
        <p:spPr>
          <a:xfrm>
            <a:off x="466900" y="5980150"/>
            <a:ext cx="10521600" cy="400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000"/>
              <a:buFont typeface="Work Sans Light"/>
              <a:buNone/>
            </a:pPr>
            <a:endParaRPr sz="2000" b="0" i="0" u="none" strike="noStrike" cap="none">
              <a:solidFill>
                <a:schemeClr val="dk1"/>
              </a:solidFill>
              <a:latin typeface="Work Sans Light"/>
              <a:ea typeface="Work Sans Light"/>
              <a:cs typeface="Work Sans Light"/>
              <a:sym typeface="Work Sans Light"/>
            </a:endParaRPr>
          </a:p>
        </p:txBody>
      </p:sp>
      <p:pic>
        <p:nvPicPr>
          <p:cNvPr id="220" name="Google Shape;220;p4"/>
          <p:cNvPicPr preferRelativeResize="0"/>
          <p:nvPr/>
        </p:nvPicPr>
        <p:blipFill rotWithShape="1">
          <a:blip r:embed="rId3">
            <a:alphaModFix/>
          </a:blip>
          <a:srcRect/>
          <a:stretch/>
        </p:blipFill>
        <p:spPr>
          <a:xfrm>
            <a:off x="4162136" y="1072353"/>
            <a:ext cx="3867725" cy="2578475"/>
          </a:xfrm>
          <a:prstGeom prst="rect">
            <a:avLst/>
          </a:prstGeom>
          <a:noFill/>
          <a:ln>
            <a:noFill/>
          </a:ln>
        </p:spPr>
      </p:pic>
      <p:sp>
        <p:nvSpPr>
          <p:cNvPr id="221" name="Google Shape;221;p4"/>
          <p:cNvSpPr txBox="1"/>
          <p:nvPr/>
        </p:nvSpPr>
        <p:spPr>
          <a:xfrm>
            <a:off x="900299" y="3659309"/>
            <a:ext cx="10391400" cy="2523738"/>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900"/>
              <a:buFont typeface="Arial"/>
              <a:buNone/>
            </a:pPr>
            <a:r>
              <a:rPr lang="es-CO" sz="1900" b="0" i="0" u="none" strike="noStrike" cap="none" dirty="0">
                <a:solidFill>
                  <a:srgbClr val="000000"/>
                </a:solidFill>
                <a:latin typeface="Arial"/>
                <a:ea typeface="Arial"/>
                <a:cs typeface="Arial"/>
                <a:sym typeface="Arial"/>
              </a:rPr>
              <a:t>El propósito de este proyecto es mejorar la eficiencia en la gestión de citas del negocio </a:t>
            </a:r>
            <a:r>
              <a:rPr lang="es-CO" sz="1900" b="0" i="0" u="none" strike="noStrike" cap="none" dirty="0" err="1">
                <a:solidFill>
                  <a:srgbClr val="000000"/>
                </a:solidFill>
                <a:latin typeface="Arial"/>
                <a:ea typeface="Arial"/>
                <a:cs typeface="Arial"/>
                <a:sym typeface="Arial"/>
              </a:rPr>
              <a:t>TusLentes</a:t>
            </a:r>
            <a:r>
              <a:rPr lang="es-CO" sz="1900" b="0" i="0" u="none" strike="noStrike" cap="none" dirty="0">
                <a:solidFill>
                  <a:srgbClr val="000000"/>
                </a:solidFill>
                <a:latin typeface="Arial"/>
                <a:ea typeface="Arial"/>
                <a:cs typeface="Arial"/>
                <a:sym typeface="Arial"/>
              </a:rPr>
              <a:t> Shop mediante el desarrollo de un aplicativo web. </a:t>
            </a:r>
            <a:r>
              <a:rPr lang="es-CO" sz="1900" dirty="0"/>
              <a:t>El aplicativo </a:t>
            </a:r>
            <a:r>
              <a:rPr lang="es-CO" sz="1900" b="0" i="0" u="none" strike="noStrike" cap="none" dirty="0">
                <a:solidFill>
                  <a:srgbClr val="000000"/>
                </a:solidFill>
                <a:latin typeface="Arial"/>
                <a:ea typeface="Arial"/>
                <a:cs typeface="Arial"/>
                <a:sym typeface="Arial"/>
              </a:rPr>
              <a:t>se centrará en las áreas de programación de citas y gestión de registros como principal función. Los resultados esperados incluyen una aplicativo diseñado para los empleados de la óptica y los clientes de esta. Los participantes en el proyecto incluyen a </a:t>
            </a:r>
            <a:r>
              <a:rPr lang="es-CO" sz="1900" dirty="0"/>
              <a:t>los integrantes del </a:t>
            </a:r>
            <a:r>
              <a:rPr lang="es-CO" sz="1900" b="0" i="0" u="none" strike="noStrike" cap="none" dirty="0">
                <a:solidFill>
                  <a:srgbClr val="000000"/>
                </a:solidFill>
                <a:latin typeface="Arial"/>
                <a:ea typeface="Arial"/>
                <a:cs typeface="Arial"/>
                <a:sym typeface="Arial"/>
              </a:rPr>
              <a:t>equipo de desarrollo y a la óptica. El aplicativo estará exclusivamente diseñado para el negocio en cuestión. Se requerirán recursos como licencias de software y un equipo de desarrollo con habilidades técnicas, y el proyecto estará sujeto a un plazo determinado de 10 meses para su desarrollo.</a:t>
            </a:r>
            <a:endParaRPr sz="1900" b="0" i="0" u="none" strike="noStrike" cap="none" dirty="0">
              <a:solidFill>
                <a:srgbClr val="000000"/>
              </a:solidFill>
              <a:latin typeface="Arial"/>
              <a:ea typeface="Arial"/>
              <a:cs typeface="Arial"/>
              <a:sym typeface="Arial"/>
            </a:endParaRPr>
          </a:p>
        </p:txBody>
      </p:sp>
      <p:sp>
        <p:nvSpPr>
          <p:cNvPr id="2" name="Google Shape;157;p2">
            <a:extLst>
              <a:ext uri="{FF2B5EF4-FFF2-40B4-BE49-F238E27FC236}">
                <a16:creationId xmlns:a16="http://schemas.microsoft.com/office/drawing/2014/main" id="{D3EA0FFE-6FE0-B3F8-115B-758AF2CDA973}"/>
              </a:ext>
            </a:extLst>
          </p:cNvPr>
          <p:cNvSpPr/>
          <p:nvPr/>
        </p:nvSpPr>
        <p:spPr>
          <a:xfrm>
            <a:off x="712950" y="645650"/>
            <a:ext cx="52815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Google Shape;158;p2">
            <a:extLst>
              <a:ext uri="{FF2B5EF4-FFF2-40B4-BE49-F238E27FC236}">
                <a16:creationId xmlns:a16="http://schemas.microsoft.com/office/drawing/2014/main" id="{B5ADC895-E376-8A60-A494-034D0E0144C7}"/>
              </a:ext>
            </a:extLst>
          </p:cNvPr>
          <p:cNvSpPr txBox="1"/>
          <p:nvPr/>
        </p:nvSpPr>
        <p:spPr>
          <a:xfrm>
            <a:off x="939800" y="265850"/>
            <a:ext cx="6759222" cy="10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dirty="0">
                <a:solidFill>
                  <a:srgbClr val="38AA00"/>
                </a:solidFill>
                <a:latin typeface="Work Sans Light"/>
                <a:sym typeface="Work Sans Light"/>
              </a:rPr>
              <a:t>Alcance y Delimitación</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9" name="Google Shape;229;p5"/>
          <p:cNvSpPr txBox="1"/>
          <p:nvPr/>
        </p:nvSpPr>
        <p:spPr>
          <a:xfrm>
            <a:off x="279450" y="1372550"/>
            <a:ext cx="11430000" cy="378561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Work Sans Light"/>
              <a:buNone/>
            </a:pPr>
            <a:r>
              <a:rPr lang="es-CO" sz="2400" b="0" i="0" u="none" strike="noStrike" cap="none" dirty="0">
                <a:solidFill>
                  <a:schemeClr val="dk1"/>
                </a:solidFill>
                <a:latin typeface="Arial"/>
                <a:ea typeface="Arial"/>
                <a:cs typeface="Arial"/>
                <a:sym typeface="Arial"/>
              </a:rPr>
              <a:t>A partir de la identificación de la problemática en la óptica, centrada en la ineficiencia en el agendamiento de citas.</a:t>
            </a:r>
            <a:endParaRPr sz="24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400"/>
              <a:buFont typeface="Work Sans Light"/>
              <a:buNone/>
            </a:pPr>
            <a:endParaRPr sz="24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400"/>
              <a:buFont typeface="Work Sans Light"/>
              <a:buNone/>
            </a:pPr>
            <a:r>
              <a:rPr lang="es-CO" sz="2400" b="0" i="0" u="none" strike="noStrike" cap="none" dirty="0">
                <a:solidFill>
                  <a:schemeClr val="dk1"/>
                </a:solidFill>
                <a:latin typeface="Arial"/>
                <a:ea typeface="Arial"/>
                <a:cs typeface="Arial"/>
                <a:sym typeface="Arial"/>
              </a:rPr>
              <a:t>Se opta por crear un sistema de agendamiento de citas </a:t>
            </a:r>
            <a:r>
              <a:rPr lang="es-CO" sz="2400" dirty="0">
                <a:solidFill>
                  <a:schemeClr val="dk1"/>
                </a:solidFill>
              </a:rPr>
              <a:t>puesto</a:t>
            </a:r>
            <a:r>
              <a:rPr lang="es-CO" sz="2400" b="0" i="0" u="none" strike="noStrike" cap="none" dirty="0">
                <a:solidFill>
                  <a:schemeClr val="dk1"/>
                </a:solidFill>
                <a:latin typeface="Arial"/>
                <a:ea typeface="Arial"/>
                <a:cs typeface="Arial"/>
                <a:sym typeface="Arial"/>
              </a:rPr>
              <a:t> se </a:t>
            </a:r>
            <a:r>
              <a:rPr lang="es-CO" sz="2400" dirty="0">
                <a:solidFill>
                  <a:schemeClr val="dk1"/>
                </a:solidFill>
              </a:rPr>
              <a:t>observo</a:t>
            </a:r>
            <a:r>
              <a:rPr lang="es-CO" sz="2400" b="0" i="0" u="none" strike="noStrike" cap="none" dirty="0">
                <a:solidFill>
                  <a:schemeClr val="dk1"/>
                </a:solidFill>
                <a:latin typeface="Arial"/>
                <a:ea typeface="Arial"/>
                <a:cs typeface="Arial"/>
                <a:sym typeface="Arial"/>
              </a:rPr>
              <a:t> que en la óptica </a:t>
            </a:r>
            <a:r>
              <a:rPr lang="es-CO" sz="2400" dirty="0">
                <a:solidFill>
                  <a:schemeClr val="dk1"/>
                </a:solidFill>
              </a:rPr>
              <a:t>hay</a:t>
            </a:r>
            <a:r>
              <a:rPr lang="es-CO" sz="2400" b="0" i="0" u="none" strike="noStrike" cap="none" dirty="0">
                <a:solidFill>
                  <a:schemeClr val="dk1"/>
                </a:solidFill>
                <a:latin typeface="Arial"/>
                <a:ea typeface="Arial"/>
                <a:cs typeface="Arial"/>
                <a:sym typeface="Arial"/>
              </a:rPr>
              <a:t> problemas </a:t>
            </a:r>
            <a:r>
              <a:rPr lang="es-CO" sz="2400" dirty="0">
                <a:solidFill>
                  <a:schemeClr val="dk1"/>
                </a:solidFill>
              </a:rPr>
              <a:t>para agendar citas por los métodos tradicionales que se usan</a:t>
            </a:r>
            <a:r>
              <a:rPr lang="es-CO" sz="2400" b="0" i="0" u="none" strike="noStrike" cap="none" dirty="0">
                <a:solidFill>
                  <a:schemeClr val="dk1"/>
                </a:solidFill>
                <a:latin typeface="Arial"/>
                <a:ea typeface="Arial"/>
                <a:cs typeface="Arial"/>
                <a:sym typeface="Arial"/>
              </a:rPr>
              <a:t>. La idea es mejorar la manera en que </a:t>
            </a:r>
            <a:r>
              <a:rPr lang="es-CO" sz="2400" dirty="0">
                <a:solidFill>
                  <a:schemeClr val="dk1"/>
                </a:solidFill>
              </a:rPr>
              <a:t>se agendan</a:t>
            </a:r>
            <a:r>
              <a:rPr lang="es-CO" sz="2400" b="0" i="0" u="none" strike="noStrike" cap="none" dirty="0">
                <a:solidFill>
                  <a:schemeClr val="dk1"/>
                </a:solidFill>
                <a:latin typeface="Arial"/>
                <a:ea typeface="Arial"/>
                <a:cs typeface="Arial"/>
                <a:sym typeface="Arial"/>
              </a:rPr>
              <a:t> las citas para brindar un mejor servicio a los clientes interesados en recibir asesoría y adquirir artículos para la vista y mas servicios que se ofrecen en Tus Lentes Shop. Se busca simplificar y optimizar el proceso de agendamiento, asegurando que tanto la óptica como los clientes </a:t>
            </a:r>
            <a:r>
              <a:rPr lang="es-CO" sz="2400" dirty="0">
                <a:solidFill>
                  <a:schemeClr val="dk1"/>
                </a:solidFill>
              </a:rPr>
              <a:t>puedan tener una mejor experiencia</a:t>
            </a:r>
            <a:r>
              <a:rPr lang="es-CO" sz="2400" b="0" i="0" u="none" strike="noStrike" cap="none" dirty="0">
                <a:solidFill>
                  <a:schemeClr val="dk1"/>
                </a:solidFill>
                <a:latin typeface="Arial"/>
                <a:ea typeface="Arial"/>
                <a:cs typeface="Arial"/>
                <a:sym typeface="Arial"/>
              </a:rPr>
              <a:t>. </a:t>
            </a:r>
            <a:endParaRPr sz="2400" b="0" i="0" u="none" strike="noStrike" cap="none" dirty="0">
              <a:solidFill>
                <a:schemeClr val="dk1"/>
              </a:solidFill>
              <a:latin typeface="Arial"/>
              <a:ea typeface="Arial"/>
              <a:cs typeface="Arial"/>
              <a:sym typeface="Arial"/>
            </a:endParaRPr>
          </a:p>
        </p:txBody>
      </p:sp>
      <p:sp>
        <p:nvSpPr>
          <p:cNvPr id="2" name="Google Shape;157;p2">
            <a:extLst>
              <a:ext uri="{FF2B5EF4-FFF2-40B4-BE49-F238E27FC236}">
                <a16:creationId xmlns:a16="http://schemas.microsoft.com/office/drawing/2014/main" id="{A2F57A05-12A4-A4C7-C28C-B313224E74FF}"/>
              </a:ext>
            </a:extLst>
          </p:cNvPr>
          <p:cNvSpPr/>
          <p:nvPr/>
        </p:nvSpPr>
        <p:spPr>
          <a:xfrm>
            <a:off x="712950" y="645650"/>
            <a:ext cx="5281500"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Google Shape;158;p2">
            <a:extLst>
              <a:ext uri="{FF2B5EF4-FFF2-40B4-BE49-F238E27FC236}">
                <a16:creationId xmlns:a16="http://schemas.microsoft.com/office/drawing/2014/main" id="{1AAC0E35-9EFA-A13B-2BF8-3513BB10FBB6}"/>
              </a:ext>
            </a:extLst>
          </p:cNvPr>
          <p:cNvSpPr txBox="1"/>
          <p:nvPr/>
        </p:nvSpPr>
        <p:spPr>
          <a:xfrm>
            <a:off x="939800" y="265850"/>
            <a:ext cx="5856111" cy="10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0" i="0" u="none" strike="noStrike" cap="none" dirty="0">
                <a:solidFill>
                  <a:srgbClr val="38AA00"/>
                </a:solidFill>
                <a:latin typeface="Work Sans Light"/>
                <a:ea typeface="Work Sans Light"/>
                <a:cs typeface="Work Sans Light"/>
                <a:sym typeface="Work Sans Light"/>
              </a:rPr>
              <a:t>Justificación</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
          <p:cNvSpPr/>
          <p:nvPr/>
        </p:nvSpPr>
        <p:spPr>
          <a:xfrm>
            <a:off x="712950" y="645650"/>
            <a:ext cx="4148417"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3" name="Google Shape;133;p3"/>
          <p:cNvSpPr txBox="1"/>
          <p:nvPr/>
        </p:nvSpPr>
        <p:spPr>
          <a:xfrm>
            <a:off x="939800" y="265850"/>
            <a:ext cx="4349830" cy="1000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0" i="0" u="none" strike="noStrike" cap="none">
                <a:solidFill>
                  <a:srgbClr val="38AA00"/>
                </a:solidFill>
                <a:latin typeface="Work Sans Light"/>
                <a:ea typeface="Work Sans Light"/>
                <a:cs typeface="Work Sans Light"/>
                <a:sym typeface="Work Sans Light"/>
              </a:rPr>
              <a:t>Fichas Técnicas</a:t>
            </a:r>
            <a:endParaRPr sz="1800" b="0" i="0" u="none" strike="noStrike" cap="none">
              <a:solidFill>
                <a:schemeClr val="dk1"/>
              </a:solidFill>
              <a:latin typeface="Arial"/>
              <a:ea typeface="Arial"/>
              <a:cs typeface="Arial"/>
              <a:sym typeface="Arial"/>
            </a:endParaRPr>
          </a:p>
        </p:txBody>
      </p:sp>
      <p:sp>
        <p:nvSpPr>
          <p:cNvPr id="134" name="Google Shape;134;p3"/>
          <p:cNvSpPr txBox="1"/>
          <p:nvPr/>
        </p:nvSpPr>
        <p:spPr>
          <a:xfrm>
            <a:off x="845600" y="1994925"/>
            <a:ext cx="401580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dirty="0">
                <a:hlinkClick r:id="rId3" action="ppaction://hlinkfile"/>
              </a:rPr>
              <a:t>Fichas técnicas proyecto.xlsx</a:t>
            </a:r>
            <a:endParaRPr dirty="0"/>
          </a:p>
        </p:txBody>
      </p:sp>
      <p:pic>
        <p:nvPicPr>
          <p:cNvPr id="135" name="Google Shape;135;p3"/>
          <p:cNvPicPr preferRelativeResize="0"/>
          <p:nvPr/>
        </p:nvPicPr>
        <p:blipFill>
          <a:blip r:embed="rId4">
            <a:alphaModFix/>
          </a:blip>
          <a:stretch>
            <a:fillRect/>
          </a:stretch>
        </p:blipFill>
        <p:spPr>
          <a:xfrm>
            <a:off x="5289630" y="1266050"/>
            <a:ext cx="5876925" cy="498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p:nvPr/>
        </p:nvSpPr>
        <p:spPr>
          <a:xfrm>
            <a:off x="712950" y="645650"/>
            <a:ext cx="6447098" cy="347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1" name="Google Shape;141;p4"/>
          <p:cNvSpPr txBox="1"/>
          <p:nvPr/>
        </p:nvSpPr>
        <p:spPr>
          <a:xfrm>
            <a:off x="939799" y="265850"/>
            <a:ext cx="7440271" cy="56446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400" b="0" i="0" u="none" strike="noStrike" cap="none">
                <a:solidFill>
                  <a:srgbClr val="38AA00"/>
                </a:solidFill>
                <a:latin typeface="Work Sans Light"/>
                <a:ea typeface="Work Sans Light"/>
                <a:cs typeface="Work Sans Light"/>
                <a:sym typeface="Work Sans Light"/>
              </a:rPr>
              <a:t>Diagrama de casos de uso</a:t>
            </a:r>
            <a:endParaRPr sz="1800" b="0" i="0" u="none" strike="noStrike" cap="none">
              <a:solidFill>
                <a:schemeClr val="dk1"/>
              </a:solidFill>
              <a:latin typeface="Arial"/>
              <a:ea typeface="Arial"/>
              <a:cs typeface="Arial"/>
              <a:sym typeface="Arial"/>
            </a:endParaRPr>
          </a:p>
        </p:txBody>
      </p:sp>
      <p:sp>
        <p:nvSpPr>
          <p:cNvPr id="142" name="Google Shape;142;p4"/>
          <p:cNvSpPr txBox="1"/>
          <p:nvPr/>
        </p:nvSpPr>
        <p:spPr>
          <a:xfrm>
            <a:off x="2787157" y="5555025"/>
            <a:ext cx="67040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3" action="ppaction://hlinkfile"/>
              </a:rPr>
              <a:t>Casos de uso\Use_Cases.jpg</a:t>
            </a:r>
            <a:endParaRPr sz="1800" dirty="0">
              <a:solidFill>
                <a:schemeClr val="dk1"/>
              </a:solidFill>
              <a:latin typeface="Arial"/>
              <a:ea typeface="Arial"/>
              <a:cs typeface="Arial"/>
              <a:sym typeface="Arial"/>
            </a:endParaRPr>
          </a:p>
        </p:txBody>
      </p:sp>
      <p:sp>
        <p:nvSpPr>
          <p:cNvPr id="143" name="Google Shape;143;p4"/>
          <p:cNvSpPr txBox="1"/>
          <p:nvPr/>
        </p:nvSpPr>
        <p:spPr>
          <a:xfrm>
            <a:off x="2787158" y="6212350"/>
            <a:ext cx="64494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hlinkClick r:id="rId4" action="ppaction://hlinkfile"/>
              </a:rPr>
              <a:t>Casos de uso\Diagrama de casos de </a:t>
            </a:r>
            <a:r>
              <a:rPr lang="es-CO" sz="1800" dirty="0" err="1">
                <a:solidFill>
                  <a:schemeClr val="dk1"/>
                </a:solidFill>
                <a:latin typeface="Arial"/>
                <a:ea typeface="Arial"/>
                <a:cs typeface="Arial"/>
                <a:sym typeface="Arial"/>
                <a:hlinkClick r:id="rId4" action="ppaction://hlinkfile"/>
              </a:rPr>
              <a:t>uso.mdj</a:t>
            </a:r>
            <a:endParaRPr sz="1800" dirty="0">
              <a:solidFill>
                <a:schemeClr val="dk1"/>
              </a:solidFill>
              <a:latin typeface="Arial"/>
              <a:ea typeface="Arial"/>
              <a:cs typeface="Arial"/>
              <a:sym typeface="Arial"/>
            </a:endParaRPr>
          </a:p>
        </p:txBody>
      </p:sp>
      <p:pic>
        <p:nvPicPr>
          <p:cNvPr id="3" name="Imagen 2" descr="Diagrama, Dibujo de ingeniería&#10;&#10;Descripción generada automáticamente">
            <a:extLst>
              <a:ext uri="{FF2B5EF4-FFF2-40B4-BE49-F238E27FC236}">
                <a16:creationId xmlns:a16="http://schemas.microsoft.com/office/drawing/2014/main" id="{1FE2F659-7CE1-8013-8BDF-74C2AA7DB181}"/>
              </a:ext>
            </a:extLst>
          </p:cNvPr>
          <p:cNvPicPr>
            <a:picLocks noChangeAspect="1"/>
          </p:cNvPicPr>
          <p:nvPr/>
        </p:nvPicPr>
        <p:blipFill>
          <a:blip r:embed="rId5"/>
          <a:stretch>
            <a:fillRect/>
          </a:stretch>
        </p:blipFill>
        <p:spPr>
          <a:xfrm>
            <a:off x="3286408" y="1811898"/>
            <a:ext cx="4759960" cy="3234203"/>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800</Words>
  <Application>Microsoft Office PowerPoint</Application>
  <PresentationFormat>Panorámica</PresentationFormat>
  <Paragraphs>118</Paragraphs>
  <Slides>17</Slides>
  <Notes>17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Play</vt:lpstr>
      <vt:lpstr>Work Sans Light</vt: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Joan Sebastian Rodriguez Quevedo</dc:creator>
  <cp:lastModifiedBy>Kevin Alejandro Aroca Luna</cp:lastModifiedBy>
  <cp:revision>14</cp:revision>
  <dcterms:created xsi:type="dcterms:W3CDTF">2024-06-12T05:27:29Z</dcterms:created>
  <dcterms:modified xsi:type="dcterms:W3CDTF">2024-06-27T00:23:35Z</dcterms:modified>
</cp:coreProperties>
</file>